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9" r:id="rId2"/>
    <p:sldId id="265" r:id="rId3"/>
    <p:sldId id="286" r:id="rId4"/>
    <p:sldId id="280" r:id="rId5"/>
    <p:sldId id="262" r:id="rId6"/>
    <p:sldId id="299" r:id="rId7"/>
    <p:sldId id="295" r:id="rId8"/>
    <p:sldId id="268" r:id="rId9"/>
    <p:sldId id="277" r:id="rId10"/>
    <p:sldId id="283" r:id="rId11"/>
    <p:sldId id="274" r:id="rId12"/>
    <p:sldId id="289" r:id="rId13"/>
    <p:sldId id="298" r:id="rId14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/>
    <p:restoredTop sz="0"/>
  </p:normalViewPr>
  <p:slideViewPr>
    <p:cSldViewPr>
      <p:cViewPr varScale="1">
        <p:scale>
          <a:sx n="77" d="100"/>
          <a:sy n="77" d="100"/>
        </p:scale>
        <p:origin x="8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04FEC9-BFA3-4337-BA4D-C01C505CD875}" type="datetimeFigureOut">
              <a:rPr lang="zh-CN" altLang="en-US" smtClean="0"/>
              <a:t>2023/9/26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DA6B47-6E57-4D02-8E31-F90B15FF0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8978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69EC2C-7BEF-4FE3-91C9-EBA062264CB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378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9497076-10C1-484B-A22A-60DAC5DC2E18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1B2643B-5BC1-4DCC-9877-78E2598ACA4A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ABCE04-2C26-4B31-8909-79B02E3ACAA0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5219E3F-8C3B-48E2-BF4F-153AD7271383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2C64B29-60FB-4738-933D-9A5D5A9DBC26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0F4738F5-6A34-495B-8CFF-FE1B3562E6C5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31839CD4-41FD-4F6F-A4F3-FB2DC71B4186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E23825F9-A45B-451A-8CB6-C26B890490AA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AF23CE10-8ED9-4885-AE00-03F492B0276C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300EA3A6-3BC0-4800-BBD4-8D5E7245848E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5FDCC08A-082D-4141-884F-946F40C1F33F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56.xml"/><Relationship Id="rId13" Type="http://schemas.openxmlformats.org/officeDocument/2006/relationships/tags" Target="../tags/tag61.xml"/><Relationship Id="rId3" Type="http://schemas.openxmlformats.org/officeDocument/2006/relationships/tags" Target="../tags/tag51.xml"/><Relationship Id="rId7" Type="http://schemas.openxmlformats.org/officeDocument/2006/relationships/tags" Target="../tags/tag55.xml"/><Relationship Id="rId12" Type="http://schemas.openxmlformats.org/officeDocument/2006/relationships/tags" Target="../tags/tag60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tags" Target="../tags/tag54.xml"/><Relationship Id="rId11" Type="http://schemas.openxmlformats.org/officeDocument/2006/relationships/tags" Target="../tags/tag59.xml"/><Relationship Id="rId5" Type="http://schemas.openxmlformats.org/officeDocument/2006/relationships/tags" Target="../tags/tag53.xml"/><Relationship Id="rId10" Type="http://schemas.openxmlformats.org/officeDocument/2006/relationships/tags" Target="../tags/tag58.xml"/><Relationship Id="rId4" Type="http://schemas.openxmlformats.org/officeDocument/2006/relationships/tags" Target="../tags/tag52.xml"/><Relationship Id="rId9" Type="http://schemas.openxmlformats.org/officeDocument/2006/relationships/tags" Target="../tags/tag57.xml"/><Relationship Id="rId1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1.xml"/><Relationship Id="rId13" Type="http://schemas.openxmlformats.org/officeDocument/2006/relationships/tags" Target="../tags/tag16.xml"/><Relationship Id="rId3" Type="http://schemas.openxmlformats.org/officeDocument/2006/relationships/tags" Target="../tags/tag6.xml"/><Relationship Id="rId7" Type="http://schemas.openxmlformats.org/officeDocument/2006/relationships/tags" Target="../tags/tag10.xml"/><Relationship Id="rId12" Type="http://schemas.openxmlformats.org/officeDocument/2006/relationships/tags" Target="../tags/tag15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tags" Target="../tags/tag14.xml"/><Relationship Id="rId5" Type="http://schemas.openxmlformats.org/officeDocument/2006/relationships/tags" Target="../tags/tag8.xml"/><Relationship Id="rId10" Type="http://schemas.openxmlformats.org/officeDocument/2006/relationships/tags" Target="../tags/tag13.xml"/><Relationship Id="rId4" Type="http://schemas.openxmlformats.org/officeDocument/2006/relationships/tags" Target="../tags/tag7.xml"/><Relationship Id="rId9" Type="http://schemas.openxmlformats.org/officeDocument/2006/relationships/tags" Target="../tags/tag12.xml"/><Relationship Id="rId1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13" Type="http://schemas.openxmlformats.org/officeDocument/2006/relationships/tags" Target="../tags/tag38.xml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12" Type="http://schemas.openxmlformats.org/officeDocument/2006/relationships/tags" Target="../tags/tag37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11" Type="http://schemas.openxmlformats.org/officeDocument/2006/relationships/tags" Target="../tags/tag36.xml"/><Relationship Id="rId5" Type="http://schemas.openxmlformats.org/officeDocument/2006/relationships/tags" Target="../tags/tag30.xml"/><Relationship Id="rId10" Type="http://schemas.openxmlformats.org/officeDocument/2006/relationships/tags" Target="../tags/tag35.xml"/><Relationship Id="rId4" Type="http://schemas.openxmlformats.org/officeDocument/2006/relationships/tags" Target="../tags/tag29.xml"/><Relationship Id="rId9" Type="http://schemas.openxmlformats.org/officeDocument/2006/relationships/tags" Target="../tags/tag34.xml"/><Relationship Id="rId1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13" Type="http://schemas.openxmlformats.org/officeDocument/2006/relationships/hyperlink" Target="https://www.ruankao.org.cn/" TargetMode="External"/><Relationship Id="rId3" Type="http://schemas.openxmlformats.org/officeDocument/2006/relationships/tags" Target="../tags/tag41.xml"/><Relationship Id="rId7" Type="http://schemas.openxmlformats.org/officeDocument/2006/relationships/tags" Target="../tags/tag45.xml"/><Relationship Id="rId12" Type="http://schemas.openxmlformats.org/officeDocument/2006/relationships/image" Target="../media/image10.png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image" Target="../media/image9.png"/><Relationship Id="rId5" Type="http://schemas.openxmlformats.org/officeDocument/2006/relationships/tags" Target="../tags/tag43.xml"/><Relationship Id="rId10" Type="http://schemas.openxmlformats.org/officeDocument/2006/relationships/slideLayout" Target="../slideLayouts/slideLayout7.xml"/><Relationship Id="rId4" Type="http://schemas.openxmlformats.org/officeDocument/2006/relationships/tags" Target="../tags/tag42.xml"/><Relationship Id="rId9" Type="http://schemas.openxmlformats.org/officeDocument/2006/relationships/tags" Target="../tags/tag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4842D79-BAA1-EF4F-EBF8-9A9D61A83C44}"/>
              </a:ext>
            </a:extLst>
          </p:cNvPr>
          <p:cNvSpPr/>
          <p:nvPr/>
        </p:nvSpPr>
        <p:spPr>
          <a:xfrm>
            <a:off x="190499" y="180975"/>
            <a:ext cx="11811001" cy="6496050"/>
          </a:xfrm>
          <a:prstGeom prst="rect">
            <a:avLst/>
          </a:prstGeom>
          <a:noFill/>
          <a:ln w="381000" cmpd="sng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42D2CB7-7B16-3B64-523C-3F53B33B46AF}"/>
              </a:ext>
            </a:extLst>
          </p:cNvPr>
          <p:cNvSpPr/>
          <p:nvPr/>
        </p:nvSpPr>
        <p:spPr>
          <a:xfrm>
            <a:off x="3657784" y="4471931"/>
            <a:ext cx="4876432" cy="4633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8" name="png素材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25142">
            <a:off x="-359072" y="-2376729"/>
            <a:ext cx="5055434" cy="6791940"/>
          </a:xfrm>
          <a:prstGeom prst="rect">
            <a:avLst/>
          </a:prstGeom>
        </p:spPr>
      </p:pic>
      <p:pic>
        <p:nvPicPr>
          <p:cNvPr id="9" name="png素材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818"/>
          <a:stretch>
            <a:fillRect/>
          </a:stretch>
        </p:blipFill>
        <p:spPr>
          <a:xfrm rot="15802881">
            <a:off x="9401426" y="1487753"/>
            <a:ext cx="4050185" cy="6791940"/>
          </a:xfrm>
          <a:prstGeom prst="rect">
            <a:avLst/>
          </a:prstGeom>
        </p:spPr>
      </p:pic>
      <p:sp>
        <p:nvSpPr>
          <p:cNvPr id="5" name="Text1">
            <a:extLst>
              <a:ext uri="{FF2B5EF4-FFF2-40B4-BE49-F238E27FC236}">
                <a16:creationId xmlns:a16="http://schemas.microsoft.com/office/drawing/2014/main" id="{D41F7A95-21C7-5013-BE7A-F79E4206C35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248400" y="4471931"/>
            <a:ext cx="2285815" cy="46339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algn="ctr" defTabSz="914400" eaLnBrk="1" fontAlgn="auto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kern="1200" cap="none" spc="0" normalizeH="0" baseline="0" noProof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2023.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09</a:t>
            </a:r>
            <a:r>
              <a:rPr kumimoji="0" lang="zh-CN" altLang="en-US" sz="1600" kern="1200" cap="none" spc="0" normalizeH="0" baseline="0" noProof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.</a:t>
            </a:r>
            <a:r>
              <a:rPr kumimoji="0" lang="en-US" altLang="zh-CN" sz="1600" kern="1200" cap="none" spc="0" normalizeH="0" baseline="0" noProof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27</a:t>
            </a:r>
            <a:endParaRPr kumimoji="0" lang="zh-CN" altLang="en-US" sz="1600" kern="1200" cap="none" spc="0" normalizeH="0" baseline="0" noProof="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6" name="Text2">
            <a:extLst>
              <a:ext uri="{FF2B5EF4-FFF2-40B4-BE49-F238E27FC236}">
                <a16:creationId xmlns:a16="http://schemas.microsoft.com/office/drawing/2014/main" id="{61BC1C66-74A2-1F6F-DD08-41D8FDB9EA8C}"/>
              </a:ext>
            </a:extLst>
          </p:cNvPr>
          <p:cNvSpPr txBox="1"/>
          <p:nvPr/>
        </p:nvSpPr>
        <p:spPr>
          <a:xfrm>
            <a:off x="3657783" y="4471930"/>
            <a:ext cx="2590617" cy="463396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汇报人：梅俊华</a:t>
            </a:r>
            <a:endParaRPr lang="en-US" altLang="id-ID" sz="1600" dirty="0">
              <a:solidFill>
                <a:schemeClr val="tx2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3">
            <a:extLst>
              <a:ext uri="{FF2B5EF4-FFF2-40B4-BE49-F238E27FC236}">
                <a16:creationId xmlns:a16="http://schemas.microsoft.com/office/drawing/2014/main" id="{001D5089-2794-3EAC-AE07-B3597A14E504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705100" y="1676401"/>
            <a:ext cx="6781800" cy="1162050"/>
          </a:xfrm>
          <a:prstGeom prst="rect">
            <a:avLst/>
          </a:prstGeom>
          <a:noFill/>
        </p:spPr>
        <p:txBody>
          <a:bodyPr wrap="square" anchor="ctr" anchorCtr="0">
            <a:normAutofit lnSpcReduction="100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>
                <a:solidFill>
                  <a:schemeClr val="accent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Software Examination System Architecture Designer Exam and Hangzhou E-Class Talent Technology Sharing</a:t>
            </a:r>
          </a:p>
        </p:txBody>
      </p:sp>
      <p:sp>
        <p:nvSpPr>
          <p:cNvPr id="16" name="Text4">
            <a:extLst>
              <a:ext uri="{FF2B5EF4-FFF2-40B4-BE49-F238E27FC236}">
                <a16:creationId xmlns:a16="http://schemas.microsoft.com/office/drawing/2014/main" id="{AE2C2B52-9EFC-A6DA-0DA8-9E0CE517D97C}"/>
              </a:ext>
            </a:extLst>
          </p:cNvPr>
          <p:cNvSpPr txBox="1"/>
          <p:nvPr/>
        </p:nvSpPr>
        <p:spPr>
          <a:xfrm>
            <a:off x="620919" y="2615941"/>
            <a:ext cx="10950162" cy="1626119"/>
          </a:xfrm>
          <a:prstGeom prst="rect">
            <a:avLst/>
          </a:prstGeom>
        </p:spPr>
        <p:txBody>
          <a:bodyPr wrap="square" lIns="0" tIns="0" rIns="0" bIns="0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6000" b="1" spc="300" dirty="0" err="1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软考系统架构设计师</a:t>
            </a:r>
            <a:r>
              <a:rPr lang="zh-CN" altLang="en-US" sz="6000" b="1" spc="300" dirty="0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备考</a:t>
            </a:r>
            <a:r>
              <a:rPr lang="en-US" altLang="zh-CN" sz="6000" b="1" spc="300" dirty="0" err="1">
                <a:solidFill>
                  <a:schemeClr val="accent1">
                    <a:lumMod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分享</a:t>
            </a:r>
            <a:endParaRPr lang="en-US" altLang="zh-CN" sz="6000" b="1" spc="300" dirty="0">
              <a:solidFill>
                <a:schemeClr val="accent1">
                  <a:lumMod val="50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2367815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mult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形 13">
            <a:extLst>
              <a:ext uri="{FF2B5EF4-FFF2-40B4-BE49-F238E27FC236}">
                <a16:creationId xmlns:a16="http://schemas.microsoft.com/office/drawing/2014/main" id="{9A92EF4B-6A02-DD50-84DA-9B51DC7E7345}"/>
              </a:ext>
            </a:extLst>
          </p:cNvPr>
          <p:cNvSpPr/>
          <p:nvPr/>
        </p:nvSpPr>
        <p:spPr>
          <a:xfrm>
            <a:off x="695324" y="1270466"/>
            <a:ext cx="5804170" cy="5074772"/>
          </a:xfrm>
          <a:custGeom>
            <a:avLst/>
            <a:gdLst>
              <a:gd name="connsiteX0" fmla="*/ 3808095 w 4680584"/>
              <a:gd name="connsiteY0" fmla="*/ 0 h 3738562"/>
              <a:gd name="connsiteX1" fmla="*/ 4457700 w 4680584"/>
              <a:gd name="connsiteY1" fmla="*/ 0 h 3738562"/>
              <a:gd name="connsiteX2" fmla="*/ 4680585 w 4680584"/>
              <a:gd name="connsiteY2" fmla="*/ 222885 h 3738562"/>
              <a:gd name="connsiteX3" fmla="*/ 4680585 w 4680584"/>
              <a:gd name="connsiteY3" fmla="*/ 1430655 h 3738562"/>
              <a:gd name="connsiteX4" fmla="*/ 4564380 w 4680584"/>
              <a:gd name="connsiteY4" fmla="*/ 1625918 h 3738562"/>
              <a:gd name="connsiteX5" fmla="*/ 4021455 w 4680584"/>
              <a:gd name="connsiteY5" fmla="*/ 1921193 h 3738562"/>
              <a:gd name="connsiteX6" fmla="*/ 3905250 w 4680584"/>
              <a:gd name="connsiteY6" fmla="*/ 2116455 h 3738562"/>
              <a:gd name="connsiteX7" fmla="*/ 3905250 w 4680584"/>
              <a:gd name="connsiteY7" fmla="*/ 3515678 h 3738562"/>
              <a:gd name="connsiteX8" fmla="*/ 3682365 w 4680584"/>
              <a:gd name="connsiteY8" fmla="*/ 3738563 h 3738562"/>
              <a:gd name="connsiteX9" fmla="*/ 222885 w 4680584"/>
              <a:gd name="connsiteY9" fmla="*/ 3738563 h 3738562"/>
              <a:gd name="connsiteX10" fmla="*/ 0 w 4680584"/>
              <a:gd name="connsiteY10" fmla="*/ 3516630 h 3738562"/>
              <a:gd name="connsiteX11" fmla="*/ 0 w 4680584"/>
              <a:gd name="connsiteY11" fmla="*/ 222885 h 3738562"/>
              <a:gd name="connsiteX12" fmla="*/ 222885 w 4680584"/>
              <a:gd name="connsiteY12" fmla="*/ 0 h 3738562"/>
              <a:gd name="connsiteX13" fmla="*/ 3808095 w 4680584"/>
              <a:gd name="connsiteY13" fmla="*/ 0 h 3738562"/>
              <a:gd name="connsiteX14" fmla="*/ 3808095 w 4680584"/>
              <a:gd name="connsiteY14" fmla="*/ 0 h 3738562"/>
              <a:gd name="connsiteX15" fmla="*/ 3808095 w 4680584"/>
              <a:gd name="connsiteY15" fmla="*/ 0 h 373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80584" h="3738562">
                <a:moveTo>
                  <a:pt x="3808095" y="0"/>
                </a:moveTo>
                <a:lnTo>
                  <a:pt x="4457700" y="0"/>
                </a:lnTo>
                <a:cubicBezTo>
                  <a:pt x="4580573" y="0"/>
                  <a:pt x="4680585" y="100013"/>
                  <a:pt x="4680585" y="222885"/>
                </a:cubicBezTo>
                <a:lnTo>
                  <a:pt x="4680585" y="1430655"/>
                </a:lnTo>
                <a:cubicBezTo>
                  <a:pt x="4680585" y="1512570"/>
                  <a:pt x="4635818" y="1586865"/>
                  <a:pt x="4564380" y="1625918"/>
                </a:cubicBezTo>
                <a:lnTo>
                  <a:pt x="4021455" y="1921193"/>
                </a:lnTo>
                <a:cubicBezTo>
                  <a:pt x="3950018" y="1960245"/>
                  <a:pt x="3905250" y="2035493"/>
                  <a:pt x="3905250" y="2116455"/>
                </a:cubicBezTo>
                <a:lnTo>
                  <a:pt x="3905250" y="3515678"/>
                </a:lnTo>
                <a:cubicBezTo>
                  <a:pt x="3905250" y="3638550"/>
                  <a:pt x="3805238" y="3738563"/>
                  <a:pt x="3682365" y="3738563"/>
                </a:cubicBezTo>
                <a:lnTo>
                  <a:pt x="222885" y="3738563"/>
                </a:lnTo>
                <a:cubicBezTo>
                  <a:pt x="100013" y="3738563"/>
                  <a:pt x="0" y="3639503"/>
                  <a:pt x="0" y="3516630"/>
                </a:cubicBezTo>
                <a:lnTo>
                  <a:pt x="0" y="222885"/>
                </a:lnTo>
                <a:cubicBezTo>
                  <a:pt x="0" y="100013"/>
                  <a:pt x="100013" y="0"/>
                  <a:pt x="222885" y="0"/>
                </a:cubicBezTo>
                <a:lnTo>
                  <a:pt x="3808095" y="0"/>
                </a:lnTo>
                <a:lnTo>
                  <a:pt x="3808095" y="0"/>
                </a:lnTo>
                <a:lnTo>
                  <a:pt x="3808095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12700" cap="flat">
            <a:solidFill>
              <a:schemeClr val="accent2">
                <a:alpha val="56000"/>
              </a:schemeClr>
            </a:solidFill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图形 13">
            <a:extLst>
              <a:ext uri="{FF2B5EF4-FFF2-40B4-BE49-F238E27FC236}">
                <a16:creationId xmlns:a16="http://schemas.microsoft.com/office/drawing/2014/main" id="{41A2A732-8531-BAE5-2E5E-274503D42E29}"/>
              </a:ext>
            </a:extLst>
          </p:cNvPr>
          <p:cNvSpPr/>
          <p:nvPr/>
        </p:nvSpPr>
        <p:spPr>
          <a:xfrm flipH="1" flipV="1">
            <a:off x="5692505" y="1270466"/>
            <a:ext cx="5804170" cy="5074772"/>
          </a:xfrm>
          <a:custGeom>
            <a:avLst/>
            <a:gdLst>
              <a:gd name="connsiteX0" fmla="*/ 3808095 w 4680584"/>
              <a:gd name="connsiteY0" fmla="*/ 0 h 3738562"/>
              <a:gd name="connsiteX1" fmla="*/ 4457700 w 4680584"/>
              <a:gd name="connsiteY1" fmla="*/ 0 h 3738562"/>
              <a:gd name="connsiteX2" fmla="*/ 4680585 w 4680584"/>
              <a:gd name="connsiteY2" fmla="*/ 222885 h 3738562"/>
              <a:gd name="connsiteX3" fmla="*/ 4680585 w 4680584"/>
              <a:gd name="connsiteY3" fmla="*/ 1430655 h 3738562"/>
              <a:gd name="connsiteX4" fmla="*/ 4564380 w 4680584"/>
              <a:gd name="connsiteY4" fmla="*/ 1625918 h 3738562"/>
              <a:gd name="connsiteX5" fmla="*/ 4021455 w 4680584"/>
              <a:gd name="connsiteY5" fmla="*/ 1921193 h 3738562"/>
              <a:gd name="connsiteX6" fmla="*/ 3905250 w 4680584"/>
              <a:gd name="connsiteY6" fmla="*/ 2116455 h 3738562"/>
              <a:gd name="connsiteX7" fmla="*/ 3905250 w 4680584"/>
              <a:gd name="connsiteY7" fmla="*/ 3515678 h 3738562"/>
              <a:gd name="connsiteX8" fmla="*/ 3682365 w 4680584"/>
              <a:gd name="connsiteY8" fmla="*/ 3738563 h 3738562"/>
              <a:gd name="connsiteX9" fmla="*/ 222885 w 4680584"/>
              <a:gd name="connsiteY9" fmla="*/ 3738563 h 3738562"/>
              <a:gd name="connsiteX10" fmla="*/ 0 w 4680584"/>
              <a:gd name="connsiteY10" fmla="*/ 3516630 h 3738562"/>
              <a:gd name="connsiteX11" fmla="*/ 0 w 4680584"/>
              <a:gd name="connsiteY11" fmla="*/ 222885 h 3738562"/>
              <a:gd name="connsiteX12" fmla="*/ 222885 w 4680584"/>
              <a:gd name="connsiteY12" fmla="*/ 0 h 3738562"/>
              <a:gd name="connsiteX13" fmla="*/ 3808095 w 4680584"/>
              <a:gd name="connsiteY13" fmla="*/ 0 h 3738562"/>
              <a:gd name="connsiteX14" fmla="*/ 3808095 w 4680584"/>
              <a:gd name="connsiteY14" fmla="*/ 0 h 3738562"/>
              <a:gd name="connsiteX15" fmla="*/ 3808095 w 4680584"/>
              <a:gd name="connsiteY15" fmla="*/ 0 h 373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80584" h="3738562">
                <a:moveTo>
                  <a:pt x="3808095" y="0"/>
                </a:moveTo>
                <a:lnTo>
                  <a:pt x="4457700" y="0"/>
                </a:lnTo>
                <a:cubicBezTo>
                  <a:pt x="4580573" y="0"/>
                  <a:pt x="4680585" y="100013"/>
                  <a:pt x="4680585" y="222885"/>
                </a:cubicBezTo>
                <a:lnTo>
                  <a:pt x="4680585" y="1430655"/>
                </a:lnTo>
                <a:cubicBezTo>
                  <a:pt x="4680585" y="1512570"/>
                  <a:pt x="4635818" y="1586865"/>
                  <a:pt x="4564380" y="1625918"/>
                </a:cubicBezTo>
                <a:lnTo>
                  <a:pt x="4021455" y="1921193"/>
                </a:lnTo>
                <a:cubicBezTo>
                  <a:pt x="3950018" y="1960245"/>
                  <a:pt x="3905250" y="2035493"/>
                  <a:pt x="3905250" y="2116455"/>
                </a:cubicBezTo>
                <a:lnTo>
                  <a:pt x="3905250" y="3515678"/>
                </a:lnTo>
                <a:cubicBezTo>
                  <a:pt x="3905250" y="3638550"/>
                  <a:pt x="3805238" y="3738563"/>
                  <a:pt x="3682365" y="3738563"/>
                </a:cubicBezTo>
                <a:lnTo>
                  <a:pt x="222885" y="3738563"/>
                </a:lnTo>
                <a:cubicBezTo>
                  <a:pt x="100013" y="3738563"/>
                  <a:pt x="0" y="3639503"/>
                  <a:pt x="0" y="3516630"/>
                </a:cubicBezTo>
                <a:lnTo>
                  <a:pt x="0" y="222885"/>
                </a:lnTo>
                <a:cubicBezTo>
                  <a:pt x="0" y="100013"/>
                  <a:pt x="100013" y="0"/>
                  <a:pt x="222885" y="0"/>
                </a:cubicBezTo>
                <a:lnTo>
                  <a:pt x="3808095" y="0"/>
                </a:lnTo>
                <a:lnTo>
                  <a:pt x="3808095" y="0"/>
                </a:lnTo>
                <a:lnTo>
                  <a:pt x="380809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0000"/>
            </a:schemeClr>
          </a:solidFill>
          <a:ln w="12700" cap="flat">
            <a:solidFill>
              <a:schemeClr val="accent1">
                <a:alpha val="56000"/>
              </a:schemeClr>
            </a:solidFill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8" name="Text1">
            <a:extLst>
              <a:ext uri="{FF2B5EF4-FFF2-40B4-BE49-F238E27FC236}">
                <a16:creationId xmlns:a16="http://schemas.microsoft.com/office/drawing/2014/main" id="{DE6D741C-1979-B59F-2B1D-4E62CCBD03DF}"/>
              </a:ext>
            </a:extLst>
          </p:cNvPr>
          <p:cNvSpPr txBox="1"/>
          <p:nvPr/>
        </p:nvSpPr>
        <p:spPr>
          <a:xfrm>
            <a:off x="1041531" y="1782501"/>
            <a:ext cx="4306507" cy="59030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2">
                  <a:lumMod val="60000"/>
                  <a:lumOff val="40000"/>
                </a:schemeClr>
              </a:gs>
              <a:gs pos="0">
                <a:schemeClr val="accent2">
                  <a:lumMod val="9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419100" dist="114300" dir="2700000" sx="98000" sy="98000" algn="tl" rotWithShape="0">
              <a:schemeClr val="accent2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直接通过官网查询</a:t>
            </a:r>
          </a:p>
        </p:txBody>
      </p:sp>
      <p:sp>
        <p:nvSpPr>
          <p:cNvPr id="43" name="Text3">
            <a:extLst>
              <a:ext uri="{FF2B5EF4-FFF2-40B4-BE49-F238E27FC236}">
                <a16:creationId xmlns:a16="http://schemas.microsoft.com/office/drawing/2014/main" id="{1AE8413C-EC9E-46E8-8277-DF8232AED8CA}"/>
              </a:ext>
            </a:extLst>
          </p:cNvPr>
          <p:cNvSpPr txBox="1"/>
          <p:nvPr/>
        </p:nvSpPr>
        <p:spPr>
          <a:xfrm>
            <a:off x="711707" y="476359"/>
            <a:ext cx="9456368" cy="584775"/>
          </a:xfrm>
          <a:prstGeom prst="rect">
            <a:avLst/>
          </a:prstGeom>
          <a:noFill/>
        </p:spPr>
        <p:txBody>
          <a:bodyPr wrap="square" rtlCol="0" anchor="ctr" anchorCtr="0">
            <a:normAutofit fontScale="95000"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3200" b="1" spc="30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结果查验</a:t>
            </a:r>
            <a:endParaRPr lang="en-US" altLang="zh-CN" sz="3200" b="1" spc="30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7" name="Text4">
            <a:extLst>
              <a:ext uri="{FF2B5EF4-FFF2-40B4-BE49-F238E27FC236}">
                <a16:creationId xmlns:a16="http://schemas.microsoft.com/office/drawing/2014/main" id="{C5AAC5C3-471B-E54C-CDE4-73A8017661D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41531" y="2688103"/>
            <a:ext cx="4304768" cy="2860909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endParaRPr lang="en-US" altLang="zh-CN" sz="1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756959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hapter_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!!平滑2">
            <a:extLst>
              <a:ext uri="{FF2B5EF4-FFF2-40B4-BE49-F238E27FC236}">
                <a16:creationId xmlns:a16="http://schemas.microsoft.com/office/drawing/2014/main" id="{EFDB20EC-F75A-089C-52F7-15FB0453B62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10800000" flipH="1">
            <a:off x="10119823" y="-312252"/>
            <a:ext cx="2174240" cy="2381885"/>
          </a:xfrm>
          <a:custGeom>
            <a:avLst/>
            <a:gdLst>
              <a:gd name="connsiteX0" fmla="*/ 3030933 w 3030933"/>
              <a:gd name="connsiteY0" fmla="*/ 0 h 3320327"/>
              <a:gd name="connsiteX1" fmla="*/ 3030933 w 3030933"/>
              <a:gd name="connsiteY1" fmla="*/ 1315475 h 3320327"/>
              <a:gd name="connsiteX2" fmla="*/ 2861061 w 3030933"/>
              <a:gd name="connsiteY2" fmla="*/ 1341401 h 3320327"/>
              <a:gd name="connsiteX3" fmla="*/ 1310294 w 3030933"/>
              <a:gd name="connsiteY3" fmla="*/ 3244127 h 3320327"/>
              <a:gd name="connsiteX4" fmla="*/ 1314142 w 3030933"/>
              <a:gd name="connsiteY4" fmla="*/ 3320327 h 3320327"/>
              <a:gd name="connsiteX5" fmla="*/ 3848 w 3030933"/>
              <a:gd name="connsiteY5" fmla="*/ 3320327 h 3320327"/>
              <a:gd name="connsiteX6" fmla="*/ 0 w 3030933"/>
              <a:gd name="connsiteY6" fmla="*/ 3244127 h 3320327"/>
              <a:gd name="connsiteX7" fmla="*/ 2919932 w 3030933"/>
              <a:gd name="connsiteY7" fmla="*/ 8440 h 332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0933" h="3320327">
                <a:moveTo>
                  <a:pt x="3030933" y="0"/>
                </a:moveTo>
                <a:lnTo>
                  <a:pt x="3030933" y="1315475"/>
                </a:lnTo>
                <a:lnTo>
                  <a:pt x="2861061" y="1341401"/>
                </a:lnTo>
                <a:cubicBezTo>
                  <a:pt x="1976040" y="1522502"/>
                  <a:pt x="1310294" y="2305568"/>
                  <a:pt x="1310294" y="3244127"/>
                </a:cubicBezTo>
                <a:lnTo>
                  <a:pt x="1314142" y="3320327"/>
                </a:lnTo>
                <a:lnTo>
                  <a:pt x="3848" y="3320327"/>
                </a:lnTo>
                <a:lnTo>
                  <a:pt x="0" y="3244127"/>
                </a:lnTo>
                <a:cubicBezTo>
                  <a:pt x="0" y="1560101"/>
                  <a:pt x="1279849" y="175000"/>
                  <a:pt x="2919932" y="844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lvl="0"/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9B7BE882-8015-170B-D3F4-21995E0CFAE9}"/>
              </a:ext>
            </a:extLst>
          </p:cNvPr>
          <p:cNvGrpSpPr/>
          <p:nvPr/>
        </p:nvGrpSpPr>
        <p:grpSpPr>
          <a:xfrm>
            <a:off x="855792" y="1821140"/>
            <a:ext cx="660228" cy="666335"/>
            <a:chOff x="855792" y="1821140"/>
            <a:chExt cx="660228" cy="666335"/>
          </a:xfrm>
        </p:grpSpPr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2F558B96-82F2-8FDB-9262-CFFA5B234A55}"/>
                </a:ext>
              </a:extLst>
            </p:cNvPr>
            <p:cNvSpPr/>
            <p:nvPr/>
          </p:nvSpPr>
          <p:spPr>
            <a:xfrm>
              <a:off x="855792" y="1821140"/>
              <a:ext cx="660228" cy="587539"/>
            </a:xfrm>
            <a:custGeom>
              <a:avLst/>
              <a:gdLst>
                <a:gd name="connsiteX0" fmla="*/ 243359 w 660228"/>
                <a:gd name="connsiteY0" fmla="*/ 909 h 587539"/>
                <a:gd name="connsiteX1" fmla="*/ 302790 w 660228"/>
                <a:gd name="connsiteY1" fmla="*/ 13107 h 587539"/>
                <a:gd name="connsiteX2" fmla="*/ 377533 w 660228"/>
                <a:gd name="connsiteY2" fmla="*/ 138458 h 587539"/>
                <a:gd name="connsiteX3" fmla="*/ 380169 w 660228"/>
                <a:gd name="connsiteY3" fmla="*/ 181471 h 587539"/>
                <a:gd name="connsiteX4" fmla="*/ 402706 w 660228"/>
                <a:gd name="connsiteY4" fmla="*/ 154679 h 587539"/>
                <a:gd name="connsiteX5" fmla="*/ 523257 w 660228"/>
                <a:gd name="connsiteY5" fmla="*/ 68387 h 587539"/>
                <a:gd name="connsiteX6" fmla="*/ 565170 w 660228"/>
                <a:gd name="connsiteY6" fmla="*/ 68387 h 587539"/>
                <a:gd name="connsiteX7" fmla="*/ 583727 w 660228"/>
                <a:gd name="connsiteY7" fmla="*/ 118216 h 587539"/>
                <a:gd name="connsiteX8" fmla="*/ 516639 w 660228"/>
                <a:gd name="connsiteY8" fmla="*/ 240842 h 587539"/>
                <a:gd name="connsiteX9" fmla="*/ 431037 w 660228"/>
                <a:gd name="connsiteY9" fmla="*/ 304638 h 587539"/>
                <a:gd name="connsiteX10" fmla="*/ 432244 w 660228"/>
                <a:gd name="connsiteY10" fmla="*/ 304426 h 587539"/>
                <a:gd name="connsiteX11" fmla="*/ 528188 w 660228"/>
                <a:gd name="connsiteY11" fmla="*/ 317532 h 587539"/>
                <a:gd name="connsiteX12" fmla="*/ 644196 w 660228"/>
                <a:gd name="connsiteY12" fmla="*/ 381116 h 587539"/>
                <a:gd name="connsiteX13" fmla="*/ 659249 w 660228"/>
                <a:gd name="connsiteY13" fmla="*/ 416931 h 587539"/>
                <a:gd name="connsiteX14" fmla="*/ 623304 w 660228"/>
                <a:gd name="connsiteY14" fmla="*/ 455860 h 587539"/>
                <a:gd name="connsiteX15" fmla="*/ 495097 w 660228"/>
                <a:gd name="connsiteY15" fmla="*/ 454692 h 587539"/>
                <a:gd name="connsiteX16" fmla="*/ 407119 w 660228"/>
                <a:gd name="connsiteY16" fmla="*/ 409015 h 587539"/>
                <a:gd name="connsiteX17" fmla="*/ 375456 w 660228"/>
                <a:gd name="connsiteY17" fmla="*/ 382284 h 587539"/>
                <a:gd name="connsiteX18" fmla="*/ 357241 w 660228"/>
                <a:gd name="connsiteY18" fmla="*/ 354417 h 587539"/>
                <a:gd name="connsiteX19" fmla="*/ 353527 w 660228"/>
                <a:gd name="connsiteY19" fmla="*/ 348715 h 587539"/>
                <a:gd name="connsiteX20" fmla="*/ 353268 w 660228"/>
                <a:gd name="connsiteY20" fmla="*/ 349324 h 587539"/>
                <a:gd name="connsiteX21" fmla="*/ 341087 w 660228"/>
                <a:gd name="connsiteY21" fmla="*/ 346564 h 587539"/>
                <a:gd name="connsiteX22" fmla="*/ 342825 w 660228"/>
                <a:gd name="connsiteY22" fmla="*/ 367452 h 587539"/>
                <a:gd name="connsiteX23" fmla="*/ 281767 w 660228"/>
                <a:gd name="connsiteY23" fmla="*/ 499330 h 587539"/>
                <a:gd name="connsiteX24" fmla="*/ 177956 w 660228"/>
                <a:gd name="connsiteY24" fmla="*/ 580951 h 587539"/>
                <a:gd name="connsiteX25" fmla="*/ 139027 w 660228"/>
                <a:gd name="connsiteY25" fmla="*/ 580951 h 587539"/>
                <a:gd name="connsiteX26" fmla="*/ 117357 w 660228"/>
                <a:gd name="connsiteY26" fmla="*/ 532549 h 587539"/>
                <a:gd name="connsiteX27" fmla="*/ 169263 w 660228"/>
                <a:gd name="connsiteY27" fmla="*/ 415114 h 587539"/>
                <a:gd name="connsiteX28" fmla="*/ 236726 w 660228"/>
                <a:gd name="connsiteY28" fmla="*/ 359771 h 587539"/>
                <a:gd name="connsiteX29" fmla="*/ 230138 w 660228"/>
                <a:gd name="connsiteY29" fmla="*/ 360418 h 587539"/>
                <a:gd name="connsiteX30" fmla="*/ 129814 w 660228"/>
                <a:gd name="connsiteY30" fmla="*/ 338164 h 587539"/>
                <a:gd name="connsiteX31" fmla="*/ 13936 w 660228"/>
                <a:gd name="connsiteY31" fmla="*/ 259138 h 587539"/>
                <a:gd name="connsiteX32" fmla="*/ 2387 w 660228"/>
                <a:gd name="connsiteY32" fmla="*/ 219041 h 587539"/>
                <a:gd name="connsiteX33" fmla="*/ 45728 w 660228"/>
                <a:gd name="connsiteY33" fmla="*/ 180113 h 587539"/>
                <a:gd name="connsiteX34" fmla="*/ 182628 w 660228"/>
                <a:gd name="connsiteY34" fmla="*/ 192051 h 587539"/>
                <a:gd name="connsiteX35" fmla="*/ 237385 w 660228"/>
                <a:gd name="connsiteY35" fmla="*/ 227561 h 587539"/>
                <a:gd name="connsiteX36" fmla="*/ 223504 w 660228"/>
                <a:gd name="connsiteY36" fmla="*/ 186471 h 587539"/>
                <a:gd name="connsiteX37" fmla="*/ 217405 w 660228"/>
                <a:gd name="connsiteY37" fmla="*/ 36464 h 587539"/>
                <a:gd name="connsiteX38" fmla="*/ 243359 w 660228"/>
                <a:gd name="connsiteY38" fmla="*/ 909 h 58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60228" h="587539">
                  <a:moveTo>
                    <a:pt x="243359" y="909"/>
                  </a:moveTo>
                  <a:cubicBezTo>
                    <a:pt x="263990" y="-2050"/>
                    <a:pt x="285012" y="2259"/>
                    <a:pt x="302790" y="13107"/>
                  </a:cubicBezTo>
                  <a:cubicBezTo>
                    <a:pt x="352878" y="39060"/>
                    <a:pt x="366634" y="86293"/>
                    <a:pt x="377533" y="138458"/>
                  </a:cubicBezTo>
                  <a:lnTo>
                    <a:pt x="380169" y="181471"/>
                  </a:lnTo>
                  <a:lnTo>
                    <a:pt x="402706" y="154679"/>
                  </a:lnTo>
                  <a:cubicBezTo>
                    <a:pt x="438391" y="120072"/>
                    <a:pt x="479007" y="90991"/>
                    <a:pt x="523257" y="68387"/>
                  </a:cubicBezTo>
                  <a:cubicBezTo>
                    <a:pt x="538570" y="60601"/>
                    <a:pt x="553361" y="58005"/>
                    <a:pt x="565170" y="68387"/>
                  </a:cubicBezTo>
                  <a:cubicBezTo>
                    <a:pt x="577629" y="81947"/>
                    <a:pt x="584245" y="99828"/>
                    <a:pt x="583727" y="118216"/>
                  </a:cubicBezTo>
                  <a:cubicBezTo>
                    <a:pt x="586582" y="168823"/>
                    <a:pt x="554271" y="204509"/>
                    <a:pt x="516639" y="240842"/>
                  </a:cubicBezTo>
                  <a:lnTo>
                    <a:pt x="431037" y="304638"/>
                  </a:lnTo>
                  <a:lnTo>
                    <a:pt x="432244" y="304426"/>
                  </a:lnTo>
                  <a:cubicBezTo>
                    <a:pt x="467686" y="303258"/>
                    <a:pt x="504831" y="310200"/>
                    <a:pt x="528188" y="317532"/>
                  </a:cubicBezTo>
                  <a:cubicBezTo>
                    <a:pt x="570101" y="332117"/>
                    <a:pt x="609290" y="353606"/>
                    <a:pt x="644196" y="381116"/>
                  </a:cubicBezTo>
                  <a:cubicBezTo>
                    <a:pt x="656654" y="388396"/>
                    <a:pt x="662753" y="402981"/>
                    <a:pt x="659249" y="416931"/>
                  </a:cubicBezTo>
                  <a:cubicBezTo>
                    <a:pt x="652243" y="433709"/>
                    <a:pt x="639524" y="447490"/>
                    <a:pt x="623304" y="455860"/>
                  </a:cubicBezTo>
                  <a:cubicBezTo>
                    <a:pt x="581131" y="481812"/>
                    <a:pt x="539347" y="470264"/>
                    <a:pt x="495097" y="454692"/>
                  </a:cubicBezTo>
                  <a:cubicBezTo>
                    <a:pt x="464603" y="441937"/>
                    <a:pt x="435147" y="426663"/>
                    <a:pt x="407119" y="409015"/>
                  </a:cubicBezTo>
                  <a:cubicBezTo>
                    <a:pt x="394530" y="402825"/>
                    <a:pt x="383631" y="393651"/>
                    <a:pt x="375456" y="382284"/>
                  </a:cubicBezTo>
                  <a:cubicBezTo>
                    <a:pt x="368579" y="372811"/>
                    <a:pt x="362285" y="362495"/>
                    <a:pt x="357241" y="354417"/>
                  </a:cubicBezTo>
                  <a:lnTo>
                    <a:pt x="353527" y="348715"/>
                  </a:lnTo>
                  <a:lnTo>
                    <a:pt x="353268" y="349324"/>
                  </a:lnTo>
                  <a:lnTo>
                    <a:pt x="341087" y="346564"/>
                  </a:lnTo>
                  <a:lnTo>
                    <a:pt x="342825" y="367452"/>
                  </a:lnTo>
                  <a:cubicBezTo>
                    <a:pt x="340720" y="415243"/>
                    <a:pt x="305513" y="471885"/>
                    <a:pt x="281767" y="499330"/>
                  </a:cubicBezTo>
                  <a:cubicBezTo>
                    <a:pt x="251921" y="532160"/>
                    <a:pt x="216886" y="559761"/>
                    <a:pt x="177956" y="580951"/>
                  </a:cubicBezTo>
                  <a:cubicBezTo>
                    <a:pt x="166407" y="589736"/>
                    <a:pt x="150576" y="589736"/>
                    <a:pt x="139027" y="580951"/>
                  </a:cubicBezTo>
                  <a:cubicBezTo>
                    <a:pt x="126311" y="567884"/>
                    <a:pt x="118654" y="550742"/>
                    <a:pt x="117357" y="532549"/>
                  </a:cubicBezTo>
                  <a:cubicBezTo>
                    <a:pt x="110219" y="483758"/>
                    <a:pt x="137081" y="449761"/>
                    <a:pt x="169263" y="415114"/>
                  </a:cubicBezTo>
                  <a:lnTo>
                    <a:pt x="236726" y="359771"/>
                  </a:lnTo>
                  <a:lnTo>
                    <a:pt x="230138" y="360418"/>
                  </a:lnTo>
                  <a:cubicBezTo>
                    <a:pt x="192166" y="358699"/>
                    <a:pt x="153496" y="348026"/>
                    <a:pt x="129814" y="338164"/>
                  </a:cubicBezTo>
                  <a:cubicBezTo>
                    <a:pt x="86862" y="318855"/>
                    <a:pt x="47545" y="292098"/>
                    <a:pt x="13936" y="259138"/>
                  </a:cubicBezTo>
                  <a:cubicBezTo>
                    <a:pt x="1478" y="249925"/>
                    <a:pt x="-3323" y="233484"/>
                    <a:pt x="2387" y="219041"/>
                  </a:cubicBezTo>
                  <a:cubicBezTo>
                    <a:pt x="11989" y="201510"/>
                    <a:pt x="27301" y="187781"/>
                    <a:pt x="45728" y="180113"/>
                  </a:cubicBezTo>
                  <a:cubicBezTo>
                    <a:pt x="93999" y="155717"/>
                    <a:pt x="136562" y="171548"/>
                    <a:pt x="182628" y="192051"/>
                  </a:cubicBezTo>
                  <a:lnTo>
                    <a:pt x="237385" y="227561"/>
                  </a:lnTo>
                  <a:lnTo>
                    <a:pt x="223504" y="186471"/>
                  </a:lnTo>
                  <a:cubicBezTo>
                    <a:pt x="212993" y="137174"/>
                    <a:pt x="210917" y="86449"/>
                    <a:pt x="217405" y="36464"/>
                  </a:cubicBezTo>
                  <a:cubicBezTo>
                    <a:pt x="219741" y="19076"/>
                    <a:pt x="226489" y="5191"/>
                    <a:pt x="243359" y="909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21C9B25E-C962-7937-084E-417C2FCB2E5A}"/>
                </a:ext>
              </a:extLst>
            </p:cNvPr>
            <p:cNvSpPr/>
            <p:nvPr/>
          </p:nvSpPr>
          <p:spPr>
            <a:xfrm>
              <a:off x="978612" y="1928195"/>
              <a:ext cx="439770" cy="559280"/>
            </a:xfrm>
            <a:custGeom>
              <a:avLst/>
              <a:gdLst>
                <a:gd name="connsiteX0" fmla="*/ 330508 w 439770"/>
                <a:gd name="connsiteY0" fmla="*/ 72408 h 559280"/>
                <a:gd name="connsiteX1" fmla="*/ 278327 w 439770"/>
                <a:gd name="connsiteY1" fmla="*/ 150330 h 559280"/>
                <a:gd name="connsiteX2" fmla="*/ 267308 w 439770"/>
                <a:gd name="connsiteY2" fmla="*/ 163910 h 559280"/>
                <a:gd name="connsiteX3" fmla="*/ 162335 w 439770"/>
                <a:gd name="connsiteY3" fmla="*/ 0 h 559280"/>
                <a:gd name="connsiteX4" fmla="*/ 182838 w 439770"/>
                <a:gd name="connsiteY4" fmla="*/ 60210 h 559280"/>
                <a:gd name="connsiteX5" fmla="*/ 208531 w 439770"/>
                <a:gd name="connsiteY5" fmla="*/ 173429 h 559280"/>
                <a:gd name="connsiteX6" fmla="*/ 218416 w 439770"/>
                <a:gd name="connsiteY6" fmla="*/ 223340 h 559280"/>
                <a:gd name="connsiteX7" fmla="*/ 218943 w 439770"/>
                <a:gd name="connsiteY7" fmla="*/ 223520 h 559280"/>
                <a:gd name="connsiteX8" fmla="*/ 267308 w 439770"/>
                <a:gd name="connsiteY8" fmla="*/ 163910 h 559280"/>
                <a:gd name="connsiteX9" fmla="*/ 224758 w 439770"/>
                <a:gd name="connsiteY9" fmla="*/ 225517 h 559280"/>
                <a:gd name="connsiteX10" fmla="*/ 298685 w 439770"/>
                <a:gd name="connsiteY10" fmla="*/ 251702 h 559280"/>
                <a:gd name="connsiteX11" fmla="*/ 439770 w 439770"/>
                <a:gd name="connsiteY11" fmla="*/ 308707 h 559280"/>
                <a:gd name="connsiteX12" fmla="*/ 221092 w 439770"/>
                <a:gd name="connsiteY12" fmla="*/ 230824 h 559280"/>
                <a:gd name="connsiteX13" fmla="*/ 220165 w 439770"/>
                <a:gd name="connsiteY13" fmla="*/ 232167 h 559280"/>
                <a:gd name="connsiteX14" fmla="*/ 231109 w 439770"/>
                <a:gd name="connsiteY14" fmla="*/ 287425 h 559280"/>
                <a:gd name="connsiteX15" fmla="*/ 284702 w 439770"/>
                <a:gd name="connsiteY15" fmla="*/ 559280 h 559280"/>
                <a:gd name="connsiteX16" fmla="*/ 214824 w 439770"/>
                <a:gd name="connsiteY16" fmla="*/ 239899 h 559280"/>
                <a:gd name="connsiteX17" fmla="*/ 92910 w 439770"/>
                <a:gd name="connsiteY17" fmla="*/ 416410 h 559280"/>
                <a:gd name="connsiteX18" fmla="*/ 153980 w 439770"/>
                <a:gd name="connsiteY18" fmla="*/ 319412 h 559280"/>
                <a:gd name="connsiteX19" fmla="*/ 213095 w 439770"/>
                <a:gd name="connsiteY19" fmla="*/ 232000 h 559280"/>
                <a:gd name="connsiteX20" fmla="*/ 212141 w 439770"/>
                <a:gd name="connsiteY20" fmla="*/ 227637 h 559280"/>
                <a:gd name="connsiteX21" fmla="*/ 0 w 439770"/>
                <a:gd name="connsiteY21" fmla="*/ 152083 h 559280"/>
                <a:gd name="connsiteX22" fmla="*/ 150026 w 439770"/>
                <a:gd name="connsiteY22" fmla="*/ 199872 h 559280"/>
                <a:gd name="connsiteX23" fmla="*/ 210615 w 439770"/>
                <a:gd name="connsiteY23" fmla="*/ 220663 h 559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9770" h="559280">
                  <a:moveTo>
                    <a:pt x="330508" y="72408"/>
                  </a:moveTo>
                  <a:cubicBezTo>
                    <a:pt x="315714" y="106665"/>
                    <a:pt x="297677" y="128822"/>
                    <a:pt x="278327" y="150330"/>
                  </a:cubicBezTo>
                  <a:lnTo>
                    <a:pt x="267308" y="163910"/>
                  </a:lnTo>
                  <a:close/>
                  <a:moveTo>
                    <a:pt x="162335" y="0"/>
                  </a:moveTo>
                  <a:cubicBezTo>
                    <a:pt x="173885" y="12976"/>
                    <a:pt x="177907" y="43340"/>
                    <a:pt x="182838" y="60210"/>
                  </a:cubicBezTo>
                  <a:cubicBezTo>
                    <a:pt x="193479" y="97452"/>
                    <a:pt x="201264" y="135375"/>
                    <a:pt x="208531" y="173429"/>
                  </a:cubicBezTo>
                  <a:lnTo>
                    <a:pt x="218416" y="223340"/>
                  </a:lnTo>
                  <a:lnTo>
                    <a:pt x="218943" y="223520"/>
                  </a:lnTo>
                  <a:lnTo>
                    <a:pt x="267308" y="163910"/>
                  </a:lnTo>
                  <a:lnTo>
                    <a:pt x="224758" y="225517"/>
                  </a:lnTo>
                  <a:lnTo>
                    <a:pt x="298685" y="251702"/>
                  </a:lnTo>
                  <a:cubicBezTo>
                    <a:pt x="369837" y="277387"/>
                    <a:pt x="428480" y="300191"/>
                    <a:pt x="439770" y="308707"/>
                  </a:cubicBezTo>
                  <a:lnTo>
                    <a:pt x="221092" y="230824"/>
                  </a:lnTo>
                  <a:lnTo>
                    <a:pt x="220165" y="232167"/>
                  </a:lnTo>
                  <a:lnTo>
                    <a:pt x="231109" y="287425"/>
                  </a:lnTo>
                  <a:cubicBezTo>
                    <a:pt x="243178" y="340888"/>
                    <a:pt x="281199" y="504130"/>
                    <a:pt x="284702" y="559280"/>
                  </a:cubicBezTo>
                  <a:lnTo>
                    <a:pt x="214824" y="239899"/>
                  </a:lnTo>
                  <a:lnTo>
                    <a:pt x="92910" y="416410"/>
                  </a:lnTo>
                  <a:cubicBezTo>
                    <a:pt x="109390" y="385656"/>
                    <a:pt x="131418" y="352372"/>
                    <a:pt x="153980" y="319412"/>
                  </a:cubicBezTo>
                  <a:lnTo>
                    <a:pt x="213095" y="232000"/>
                  </a:lnTo>
                  <a:lnTo>
                    <a:pt x="212141" y="227637"/>
                  </a:lnTo>
                  <a:lnTo>
                    <a:pt x="0" y="152083"/>
                  </a:lnTo>
                  <a:cubicBezTo>
                    <a:pt x="16059" y="155684"/>
                    <a:pt x="77682" y="175416"/>
                    <a:pt x="150026" y="199872"/>
                  </a:cubicBezTo>
                  <a:lnTo>
                    <a:pt x="210615" y="220663"/>
                  </a:lnTo>
                  <a:close/>
                </a:path>
              </a:pathLst>
            </a:custGeom>
            <a:noFill/>
            <a:ln w="15908" cap="flat">
              <a:solidFill>
                <a:schemeClr val="accent1">
                  <a:lumMod val="50000"/>
                </a:schemeClr>
              </a:solidFill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18" name="Text1"/>
          <p:cNvSpPr txBox="1"/>
          <p:nvPr>
            <p:custDataLst>
              <p:tags r:id="rId2"/>
            </p:custDataLst>
          </p:nvPr>
        </p:nvSpPr>
        <p:spPr>
          <a:xfrm>
            <a:off x="799464" y="2715092"/>
            <a:ext cx="9731477" cy="92202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1000" b="1" kern="1200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5400" spc="0">
                <a:solidFill>
                  <a:schemeClr val="tx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考试技巧与备考建议</a:t>
            </a:r>
          </a:p>
        </p:txBody>
      </p:sp>
      <p:sp>
        <p:nvSpPr>
          <p:cNvPr id="19" name="Text2"/>
          <p:cNvSpPr txBox="1"/>
          <p:nvPr>
            <p:custDataLst>
              <p:tags r:id="rId3"/>
            </p:custDataLst>
          </p:nvPr>
        </p:nvSpPr>
        <p:spPr>
          <a:xfrm>
            <a:off x="799313" y="3637112"/>
            <a:ext cx="9731477" cy="51584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>
                <a:solidFill>
                  <a:schemeClr val="tx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Exam Techniques and Preparation Suggestions</a:t>
            </a:r>
          </a:p>
        </p:txBody>
      </p:sp>
      <p:sp>
        <p:nvSpPr>
          <p:cNvPr id="188" name="Rectangle 187"/>
          <p:cNvSpPr/>
          <p:nvPr>
            <p:custDataLst>
              <p:tags r:id="rId4"/>
            </p:custDataLst>
          </p:nvPr>
        </p:nvSpPr>
        <p:spPr>
          <a:xfrm>
            <a:off x="856324" y="4538471"/>
            <a:ext cx="5082952" cy="1086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en-ID"/>
          </a:p>
        </p:txBody>
      </p:sp>
      <p:sp>
        <p:nvSpPr>
          <p:cNvPr id="26" name="!!平滑2"/>
          <p:cNvSpPr/>
          <p:nvPr>
            <p:custDataLst>
              <p:tags r:id="rId5"/>
            </p:custDataLst>
          </p:nvPr>
        </p:nvSpPr>
        <p:spPr>
          <a:xfrm flipH="1">
            <a:off x="-349773" y="4687274"/>
            <a:ext cx="2174240" cy="2381885"/>
          </a:xfrm>
          <a:custGeom>
            <a:avLst/>
            <a:gdLst>
              <a:gd name="connsiteX0" fmla="*/ 3030933 w 3030933"/>
              <a:gd name="connsiteY0" fmla="*/ 0 h 3320327"/>
              <a:gd name="connsiteX1" fmla="*/ 3030933 w 3030933"/>
              <a:gd name="connsiteY1" fmla="*/ 1315475 h 3320327"/>
              <a:gd name="connsiteX2" fmla="*/ 2861061 w 3030933"/>
              <a:gd name="connsiteY2" fmla="*/ 1341401 h 3320327"/>
              <a:gd name="connsiteX3" fmla="*/ 1310294 w 3030933"/>
              <a:gd name="connsiteY3" fmla="*/ 3244127 h 3320327"/>
              <a:gd name="connsiteX4" fmla="*/ 1314142 w 3030933"/>
              <a:gd name="connsiteY4" fmla="*/ 3320327 h 3320327"/>
              <a:gd name="connsiteX5" fmla="*/ 3848 w 3030933"/>
              <a:gd name="connsiteY5" fmla="*/ 3320327 h 3320327"/>
              <a:gd name="connsiteX6" fmla="*/ 0 w 3030933"/>
              <a:gd name="connsiteY6" fmla="*/ 3244127 h 3320327"/>
              <a:gd name="connsiteX7" fmla="*/ 2919932 w 3030933"/>
              <a:gd name="connsiteY7" fmla="*/ 8440 h 332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0933" h="3320327">
                <a:moveTo>
                  <a:pt x="3030933" y="0"/>
                </a:moveTo>
                <a:lnTo>
                  <a:pt x="3030933" y="1315475"/>
                </a:lnTo>
                <a:lnTo>
                  <a:pt x="2861061" y="1341401"/>
                </a:lnTo>
                <a:cubicBezTo>
                  <a:pt x="1976040" y="1522502"/>
                  <a:pt x="1310294" y="2305568"/>
                  <a:pt x="1310294" y="3244127"/>
                </a:cubicBezTo>
                <a:lnTo>
                  <a:pt x="1314142" y="3320327"/>
                </a:lnTo>
                <a:lnTo>
                  <a:pt x="3848" y="3320327"/>
                </a:lnTo>
                <a:lnTo>
                  <a:pt x="0" y="3244127"/>
                </a:lnTo>
                <a:cubicBezTo>
                  <a:pt x="0" y="1560101"/>
                  <a:pt x="1279849" y="175000"/>
                  <a:pt x="2919932" y="844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lvl="0"/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Freeform: Shape 25"/>
          <p:cNvSpPr/>
          <p:nvPr>
            <p:custDataLst>
              <p:tags r:id="rId6"/>
            </p:custDataLst>
          </p:nvPr>
        </p:nvSpPr>
        <p:spPr>
          <a:xfrm flipH="1">
            <a:off x="11597005" y="6341110"/>
            <a:ext cx="339090" cy="340360"/>
          </a:xfrm>
          <a:custGeom>
            <a:avLst/>
            <a:gdLst>
              <a:gd name="connsiteX0" fmla="*/ 316376 w 718878"/>
              <a:gd name="connsiteY0" fmla="*/ 634637 h 719819"/>
              <a:gd name="connsiteX1" fmla="*/ 401558 w 718878"/>
              <a:gd name="connsiteY1" fmla="*/ 634637 h 719819"/>
              <a:gd name="connsiteX2" fmla="*/ 401558 w 718878"/>
              <a:gd name="connsiteY2" fmla="*/ 719819 h 719819"/>
              <a:gd name="connsiteX3" fmla="*/ 316376 w 718878"/>
              <a:gd name="connsiteY3" fmla="*/ 719819 h 719819"/>
              <a:gd name="connsiteX4" fmla="*/ 632753 w 718878"/>
              <a:gd name="connsiteY4" fmla="*/ 634636 h 719819"/>
              <a:gd name="connsiteX5" fmla="*/ 717935 w 718878"/>
              <a:gd name="connsiteY5" fmla="*/ 634636 h 719819"/>
              <a:gd name="connsiteX6" fmla="*/ 717935 w 718878"/>
              <a:gd name="connsiteY6" fmla="*/ 719818 h 719819"/>
              <a:gd name="connsiteX7" fmla="*/ 632753 w 718878"/>
              <a:gd name="connsiteY7" fmla="*/ 719818 h 719819"/>
              <a:gd name="connsiteX8" fmla="*/ 0 w 718878"/>
              <a:gd name="connsiteY8" fmla="*/ 634636 h 719819"/>
              <a:gd name="connsiteX9" fmla="*/ 85182 w 718878"/>
              <a:gd name="connsiteY9" fmla="*/ 634636 h 719819"/>
              <a:gd name="connsiteX10" fmla="*/ 85182 w 718878"/>
              <a:gd name="connsiteY10" fmla="*/ 719818 h 719819"/>
              <a:gd name="connsiteX11" fmla="*/ 0 w 718878"/>
              <a:gd name="connsiteY11" fmla="*/ 719818 h 719819"/>
              <a:gd name="connsiteX12" fmla="*/ 632756 w 718878"/>
              <a:gd name="connsiteY12" fmla="*/ 317318 h 719819"/>
              <a:gd name="connsiteX13" fmla="*/ 717938 w 718878"/>
              <a:gd name="connsiteY13" fmla="*/ 317318 h 719819"/>
              <a:gd name="connsiteX14" fmla="*/ 717938 w 718878"/>
              <a:gd name="connsiteY14" fmla="*/ 402500 h 719819"/>
              <a:gd name="connsiteX15" fmla="*/ 632756 w 718878"/>
              <a:gd name="connsiteY15" fmla="*/ 402500 h 719819"/>
              <a:gd name="connsiteX16" fmla="*/ 316378 w 718878"/>
              <a:gd name="connsiteY16" fmla="*/ 317318 h 719819"/>
              <a:gd name="connsiteX17" fmla="*/ 401560 w 718878"/>
              <a:gd name="connsiteY17" fmla="*/ 317318 h 719819"/>
              <a:gd name="connsiteX18" fmla="*/ 401560 w 718878"/>
              <a:gd name="connsiteY18" fmla="*/ 402500 h 719819"/>
              <a:gd name="connsiteX19" fmla="*/ 316378 w 718878"/>
              <a:gd name="connsiteY19" fmla="*/ 402500 h 719819"/>
              <a:gd name="connsiteX20" fmla="*/ 0 w 718878"/>
              <a:gd name="connsiteY20" fmla="*/ 317318 h 719819"/>
              <a:gd name="connsiteX21" fmla="*/ 85182 w 718878"/>
              <a:gd name="connsiteY21" fmla="*/ 317318 h 719819"/>
              <a:gd name="connsiteX22" fmla="*/ 85182 w 718878"/>
              <a:gd name="connsiteY22" fmla="*/ 402500 h 719819"/>
              <a:gd name="connsiteX23" fmla="*/ 0 w 718878"/>
              <a:gd name="connsiteY23" fmla="*/ 402500 h 719819"/>
              <a:gd name="connsiteX24" fmla="*/ 633696 w 718878"/>
              <a:gd name="connsiteY24" fmla="*/ 0 h 719819"/>
              <a:gd name="connsiteX25" fmla="*/ 718878 w 718878"/>
              <a:gd name="connsiteY25" fmla="*/ 0 h 719819"/>
              <a:gd name="connsiteX26" fmla="*/ 718878 w 718878"/>
              <a:gd name="connsiteY26" fmla="*/ 85182 h 719819"/>
              <a:gd name="connsiteX27" fmla="*/ 633696 w 718878"/>
              <a:gd name="connsiteY27" fmla="*/ 85182 h 719819"/>
              <a:gd name="connsiteX28" fmla="*/ 316378 w 718878"/>
              <a:gd name="connsiteY28" fmla="*/ 0 h 719819"/>
              <a:gd name="connsiteX29" fmla="*/ 401560 w 718878"/>
              <a:gd name="connsiteY29" fmla="*/ 0 h 719819"/>
              <a:gd name="connsiteX30" fmla="*/ 401560 w 718878"/>
              <a:gd name="connsiteY30" fmla="*/ 85182 h 719819"/>
              <a:gd name="connsiteX31" fmla="*/ 316378 w 718878"/>
              <a:gd name="connsiteY31" fmla="*/ 85182 h 719819"/>
              <a:gd name="connsiteX32" fmla="*/ 0 w 718878"/>
              <a:gd name="connsiteY32" fmla="*/ 0 h 719819"/>
              <a:gd name="connsiteX33" fmla="*/ 85182 w 718878"/>
              <a:gd name="connsiteY33" fmla="*/ 0 h 719819"/>
              <a:gd name="connsiteX34" fmla="*/ 85182 w 718878"/>
              <a:gd name="connsiteY34" fmla="*/ 85182 h 719819"/>
              <a:gd name="connsiteX35" fmla="*/ 0 w 718878"/>
              <a:gd name="connsiteY35" fmla="*/ 85182 h 71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18878" h="719819">
                <a:moveTo>
                  <a:pt x="316376" y="634637"/>
                </a:moveTo>
                <a:lnTo>
                  <a:pt x="401558" y="634637"/>
                </a:lnTo>
                <a:lnTo>
                  <a:pt x="401558" y="719819"/>
                </a:lnTo>
                <a:lnTo>
                  <a:pt x="316376" y="719819"/>
                </a:lnTo>
                <a:close/>
                <a:moveTo>
                  <a:pt x="632753" y="634636"/>
                </a:moveTo>
                <a:lnTo>
                  <a:pt x="717935" y="634636"/>
                </a:lnTo>
                <a:lnTo>
                  <a:pt x="717935" y="719818"/>
                </a:lnTo>
                <a:lnTo>
                  <a:pt x="632753" y="719818"/>
                </a:lnTo>
                <a:close/>
                <a:moveTo>
                  <a:pt x="0" y="634636"/>
                </a:moveTo>
                <a:lnTo>
                  <a:pt x="85182" y="634636"/>
                </a:lnTo>
                <a:lnTo>
                  <a:pt x="85182" y="719818"/>
                </a:lnTo>
                <a:lnTo>
                  <a:pt x="0" y="719818"/>
                </a:lnTo>
                <a:close/>
                <a:moveTo>
                  <a:pt x="632756" y="317318"/>
                </a:moveTo>
                <a:lnTo>
                  <a:pt x="717938" y="317318"/>
                </a:lnTo>
                <a:lnTo>
                  <a:pt x="717938" y="402500"/>
                </a:lnTo>
                <a:lnTo>
                  <a:pt x="632756" y="402500"/>
                </a:lnTo>
                <a:close/>
                <a:moveTo>
                  <a:pt x="316378" y="317318"/>
                </a:moveTo>
                <a:lnTo>
                  <a:pt x="401560" y="317318"/>
                </a:lnTo>
                <a:lnTo>
                  <a:pt x="401560" y="402500"/>
                </a:lnTo>
                <a:lnTo>
                  <a:pt x="316378" y="402500"/>
                </a:lnTo>
                <a:close/>
                <a:moveTo>
                  <a:pt x="0" y="317318"/>
                </a:moveTo>
                <a:lnTo>
                  <a:pt x="85182" y="317318"/>
                </a:lnTo>
                <a:lnTo>
                  <a:pt x="85182" y="402500"/>
                </a:lnTo>
                <a:lnTo>
                  <a:pt x="0" y="402500"/>
                </a:lnTo>
                <a:close/>
                <a:moveTo>
                  <a:pt x="633696" y="0"/>
                </a:moveTo>
                <a:lnTo>
                  <a:pt x="718878" y="0"/>
                </a:lnTo>
                <a:lnTo>
                  <a:pt x="718878" y="85182"/>
                </a:lnTo>
                <a:lnTo>
                  <a:pt x="633696" y="85182"/>
                </a:lnTo>
                <a:close/>
                <a:moveTo>
                  <a:pt x="316378" y="0"/>
                </a:moveTo>
                <a:lnTo>
                  <a:pt x="401560" y="0"/>
                </a:lnTo>
                <a:lnTo>
                  <a:pt x="401560" y="85182"/>
                </a:lnTo>
                <a:lnTo>
                  <a:pt x="316378" y="85182"/>
                </a:lnTo>
                <a:close/>
                <a:moveTo>
                  <a:pt x="0" y="0"/>
                </a:moveTo>
                <a:lnTo>
                  <a:pt x="85182" y="0"/>
                </a:lnTo>
                <a:lnTo>
                  <a:pt x="85182" y="85182"/>
                </a:lnTo>
                <a:lnTo>
                  <a:pt x="0" y="851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31" name="!!平滑3"/>
          <p:cNvGrpSpPr/>
          <p:nvPr/>
        </p:nvGrpSpPr>
        <p:grpSpPr>
          <a:xfrm rot="10800000">
            <a:off x="333584" y="306201"/>
            <a:ext cx="746186" cy="209574"/>
            <a:chOff x="10346364" y="648401"/>
            <a:chExt cx="1184069" cy="403309"/>
          </a:xfrm>
          <a:solidFill>
            <a:schemeClr val="tx2"/>
          </a:solidFill>
        </p:grpSpPr>
        <p:sp>
          <p:nvSpPr>
            <p:cNvPr id="32" name="5"/>
            <p:cNvSpPr/>
            <p:nvPr>
              <p:custDataLst>
                <p:tags r:id="rId9"/>
              </p:custDataLst>
            </p:nvPr>
          </p:nvSpPr>
          <p:spPr>
            <a:xfrm rot="16200000">
              <a:off x="10736755" y="732376"/>
              <a:ext cx="402673" cy="23599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4"/>
            <p:cNvSpPr/>
            <p:nvPr>
              <p:custDataLst>
                <p:tags r:id="rId10"/>
              </p:custDataLst>
            </p:nvPr>
          </p:nvSpPr>
          <p:spPr>
            <a:xfrm rot="16200000">
              <a:off x="10499599" y="732376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3"/>
            <p:cNvSpPr/>
            <p:nvPr>
              <p:custDataLst>
                <p:tags r:id="rId11"/>
              </p:custDataLst>
            </p:nvPr>
          </p:nvSpPr>
          <p:spPr>
            <a:xfrm rot="16200000">
              <a:off x="10263024" y="732376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2"/>
            <p:cNvSpPr/>
            <p:nvPr>
              <p:custDataLst>
                <p:tags r:id="rId12"/>
              </p:custDataLst>
            </p:nvPr>
          </p:nvSpPr>
          <p:spPr>
            <a:xfrm rot="16200000">
              <a:off x="11211100" y="731741"/>
              <a:ext cx="402673" cy="23599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1"/>
            <p:cNvSpPr/>
            <p:nvPr>
              <p:custDataLst>
                <p:tags r:id="rId13"/>
              </p:custDataLst>
            </p:nvPr>
          </p:nvSpPr>
          <p:spPr>
            <a:xfrm rot="16200000">
              <a:off x="10973944" y="731741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Text3"/>
          <p:cNvSpPr txBox="1"/>
          <p:nvPr>
            <p:custDataLst>
              <p:tags r:id="rId7"/>
            </p:custDataLst>
          </p:nvPr>
        </p:nvSpPr>
        <p:spPr>
          <a:xfrm>
            <a:off x="10125715" y="250989"/>
            <a:ext cx="1542410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defTabSz="914400" eaLnBrk="1" fontAlgn="auto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100" i="1" kern="1200" cap="none" spc="0" normalizeH="0" baseline="0" noProof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ChatPPT Generation</a:t>
            </a:r>
          </a:p>
        </p:txBody>
      </p:sp>
      <p:sp>
        <p:nvSpPr>
          <p:cNvPr id="9" name="Freeform: Shape 50"/>
          <p:cNvSpPr/>
          <p:nvPr>
            <p:custDataLst>
              <p:tags r:id="rId8"/>
            </p:custDataLst>
          </p:nvPr>
        </p:nvSpPr>
        <p:spPr>
          <a:xfrm>
            <a:off x="11645900" y="303213"/>
            <a:ext cx="163513" cy="157163"/>
          </a:xfrm>
          <a:custGeom>
            <a:avLst/>
            <a:gdLst>
              <a:gd name="connsiteX0" fmla="*/ 21522 w 182959"/>
              <a:gd name="connsiteY0" fmla="*/ 132663 h 175707"/>
              <a:gd name="connsiteX1" fmla="*/ 161437 w 182959"/>
              <a:gd name="connsiteY1" fmla="*/ 132663 h 175707"/>
              <a:gd name="connsiteX2" fmla="*/ 182959 w 182959"/>
              <a:gd name="connsiteY2" fmla="*/ 154185 h 175707"/>
              <a:gd name="connsiteX3" fmla="*/ 161437 w 182959"/>
              <a:gd name="connsiteY3" fmla="*/ 175707 h 175707"/>
              <a:gd name="connsiteX4" fmla="*/ 21522 w 182959"/>
              <a:gd name="connsiteY4" fmla="*/ 175707 h 175707"/>
              <a:gd name="connsiteX5" fmla="*/ 0 w 182959"/>
              <a:gd name="connsiteY5" fmla="*/ 154185 h 175707"/>
              <a:gd name="connsiteX6" fmla="*/ 21522 w 182959"/>
              <a:gd name="connsiteY6" fmla="*/ 132663 h 175707"/>
              <a:gd name="connsiteX7" fmla="*/ 21522 w 182959"/>
              <a:gd name="connsiteY7" fmla="*/ 66331 h 175707"/>
              <a:gd name="connsiteX8" fmla="*/ 161437 w 182959"/>
              <a:gd name="connsiteY8" fmla="*/ 66331 h 175707"/>
              <a:gd name="connsiteX9" fmla="*/ 182959 w 182959"/>
              <a:gd name="connsiteY9" fmla="*/ 87853 h 175707"/>
              <a:gd name="connsiteX10" fmla="*/ 161437 w 182959"/>
              <a:gd name="connsiteY10" fmla="*/ 109375 h 175707"/>
              <a:gd name="connsiteX11" fmla="*/ 21522 w 182959"/>
              <a:gd name="connsiteY11" fmla="*/ 109375 h 175707"/>
              <a:gd name="connsiteX12" fmla="*/ 0 w 182959"/>
              <a:gd name="connsiteY12" fmla="*/ 87853 h 175707"/>
              <a:gd name="connsiteX13" fmla="*/ 21522 w 182959"/>
              <a:gd name="connsiteY13" fmla="*/ 66331 h 175707"/>
              <a:gd name="connsiteX14" fmla="*/ 21522 w 182959"/>
              <a:gd name="connsiteY14" fmla="*/ 0 h 175707"/>
              <a:gd name="connsiteX15" fmla="*/ 161437 w 182959"/>
              <a:gd name="connsiteY15" fmla="*/ 0 h 175707"/>
              <a:gd name="connsiteX16" fmla="*/ 182959 w 182959"/>
              <a:gd name="connsiteY16" fmla="*/ 21522 h 175707"/>
              <a:gd name="connsiteX17" fmla="*/ 161437 w 182959"/>
              <a:gd name="connsiteY17" fmla="*/ 43044 h 175707"/>
              <a:gd name="connsiteX18" fmla="*/ 21522 w 182959"/>
              <a:gd name="connsiteY18" fmla="*/ 43044 h 175707"/>
              <a:gd name="connsiteX19" fmla="*/ 0 w 182959"/>
              <a:gd name="connsiteY19" fmla="*/ 21522 h 175707"/>
              <a:gd name="connsiteX20" fmla="*/ 21522 w 182959"/>
              <a:gd name="connsiteY20" fmla="*/ 0 h 175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82959" h="175707">
                <a:moveTo>
                  <a:pt x="21522" y="132663"/>
                </a:moveTo>
                <a:lnTo>
                  <a:pt x="161437" y="132663"/>
                </a:lnTo>
                <a:cubicBezTo>
                  <a:pt x="173323" y="132663"/>
                  <a:pt x="182959" y="142299"/>
                  <a:pt x="182959" y="154185"/>
                </a:cubicBezTo>
                <a:cubicBezTo>
                  <a:pt x="182959" y="166071"/>
                  <a:pt x="173323" y="175707"/>
                  <a:pt x="161437" y="175707"/>
                </a:cubicBezTo>
                <a:lnTo>
                  <a:pt x="21522" y="175707"/>
                </a:lnTo>
                <a:cubicBezTo>
                  <a:pt x="9636" y="175707"/>
                  <a:pt x="0" y="166071"/>
                  <a:pt x="0" y="154185"/>
                </a:cubicBezTo>
                <a:cubicBezTo>
                  <a:pt x="0" y="142299"/>
                  <a:pt x="9636" y="132663"/>
                  <a:pt x="21522" y="132663"/>
                </a:cubicBezTo>
                <a:close/>
                <a:moveTo>
                  <a:pt x="21522" y="66331"/>
                </a:moveTo>
                <a:lnTo>
                  <a:pt x="161437" y="66331"/>
                </a:lnTo>
                <a:cubicBezTo>
                  <a:pt x="173323" y="66331"/>
                  <a:pt x="182959" y="75967"/>
                  <a:pt x="182959" y="87853"/>
                </a:cubicBezTo>
                <a:cubicBezTo>
                  <a:pt x="182959" y="99739"/>
                  <a:pt x="173323" y="109375"/>
                  <a:pt x="161437" y="109375"/>
                </a:cubicBezTo>
                <a:lnTo>
                  <a:pt x="21522" y="109375"/>
                </a:lnTo>
                <a:cubicBezTo>
                  <a:pt x="9636" y="109375"/>
                  <a:pt x="0" y="99739"/>
                  <a:pt x="0" y="87853"/>
                </a:cubicBezTo>
                <a:cubicBezTo>
                  <a:pt x="0" y="75967"/>
                  <a:pt x="9636" y="66331"/>
                  <a:pt x="21522" y="66331"/>
                </a:cubicBezTo>
                <a:close/>
                <a:moveTo>
                  <a:pt x="21522" y="0"/>
                </a:moveTo>
                <a:lnTo>
                  <a:pt x="161437" y="0"/>
                </a:lnTo>
                <a:cubicBezTo>
                  <a:pt x="173323" y="0"/>
                  <a:pt x="182959" y="9636"/>
                  <a:pt x="182959" y="21522"/>
                </a:cubicBezTo>
                <a:cubicBezTo>
                  <a:pt x="182959" y="33408"/>
                  <a:pt x="173323" y="43044"/>
                  <a:pt x="161437" y="43044"/>
                </a:cubicBezTo>
                <a:lnTo>
                  <a:pt x="21522" y="43044"/>
                </a:lnTo>
                <a:cubicBezTo>
                  <a:pt x="9636" y="43044"/>
                  <a:pt x="0" y="33408"/>
                  <a:pt x="0" y="21522"/>
                </a:cubicBezTo>
                <a:cubicBezTo>
                  <a:pt x="0" y="9636"/>
                  <a:pt x="9636" y="0"/>
                  <a:pt x="21522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Text4">
            <a:extLst>
              <a:ext uri="{FF2B5EF4-FFF2-40B4-BE49-F238E27FC236}">
                <a16:creationId xmlns:a16="http://schemas.microsoft.com/office/drawing/2014/main" id="{B8C53823-6DF5-4E54-E11B-A1717608351A}"/>
              </a:ext>
            </a:extLst>
          </p:cNvPr>
          <p:cNvSpPr txBox="1"/>
          <p:nvPr/>
        </p:nvSpPr>
        <p:spPr>
          <a:xfrm>
            <a:off x="1632613" y="1370214"/>
            <a:ext cx="1286349" cy="1449448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60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46E5123-6B36-05CC-915C-0F9F9DB20349}"/>
              </a:ext>
            </a:extLst>
          </p:cNvPr>
          <p:cNvGrpSpPr/>
          <p:nvPr/>
        </p:nvGrpSpPr>
        <p:grpSpPr>
          <a:xfrm>
            <a:off x="9785274" y="3694430"/>
            <a:ext cx="1467435" cy="3163570"/>
            <a:chOff x="8446547" y="3168976"/>
            <a:chExt cx="1711169" cy="3689023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651A177-D561-8859-144F-07D1D57C368A}"/>
                </a:ext>
              </a:extLst>
            </p:cNvPr>
            <p:cNvSpPr/>
            <p:nvPr/>
          </p:nvSpPr>
          <p:spPr>
            <a:xfrm>
              <a:off x="8680919" y="3827943"/>
              <a:ext cx="604643" cy="3030056"/>
            </a:xfrm>
            <a:custGeom>
              <a:avLst/>
              <a:gdLst>
                <a:gd name="connsiteX0" fmla="*/ -945 w 499982"/>
                <a:gd name="connsiteY0" fmla="*/ -275 h 2505566"/>
                <a:gd name="connsiteX1" fmla="*/ 305109 w 499982"/>
                <a:gd name="connsiteY1" fmla="*/ 667563 h 2505566"/>
                <a:gd name="connsiteX2" fmla="*/ 498997 w 499982"/>
                <a:gd name="connsiteY2" fmla="*/ 1740508 h 2505566"/>
                <a:gd name="connsiteX3" fmla="*/ 365992 w 499982"/>
                <a:gd name="connsiteY3" fmla="*/ 2505291 h 250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9982" h="2505566">
                  <a:moveTo>
                    <a:pt x="-945" y="-275"/>
                  </a:moveTo>
                  <a:cubicBezTo>
                    <a:pt x="95063" y="224523"/>
                    <a:pt x="236732" y="424734"/>
                    <a:pt x="305109" y="667563"/>
                  </a:cubicBezTo>
                  <a:cubicBezTo>
                    <a:pt x="414698" y="1056043"/>
                    <a:pt x="494783" y="1340320"/>
                    <a:pt x="498997" y="1740508"/>
                  </a:cubicBezTo>
                  <a:cubicBezTo>
                    <a:pt x="500637" y="1923625"/>
                    <a:pt x="452164" y="2331540"/>
                    <a:pt x="365992" y="2505291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1309312-8741-7BCD-B371-347B03369ABD}"/>
                </a:ext>
              </a:extLst>
            </p:cNvPr>
            <p:cNvSpPr/>
            <p:nvPr/>
          </p:nvSpPr>
          <p:spPr>
            <a:xfrm>
              <a:off x="8691113" y="3498034"/>
              <a:ext cx="254864" cy="849548"/>
            </a:xfrm>
            <a:custGeom>
              <a:avLst/>
              <a:gdLst>
                <a:gd name="connsiteX0" fmla="*/ -945 w 210748"/>
                <a:gd name="connsiteY0" fmla="*/ -275 h 702495"/>
                <a:gd name="connsiteX1" fmla="*/ 174914 w 210748"/>
                <a:gd name="connsiteY1" fmla="*/ 417475 h 702495"/>
                <a:gd name="connsiteX2" fmla="*/ 209804 w 210748"/>
                <a:gd name="connsiteY2" fmla="*/ 702220 h 70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748" h="702495">
                  <a:moveTo>
                    <a:pt x="-945" y="-275"/>
                  </a:moveTo>
                  <a:cubicBezTo>
                    <a:pt x="90333" y="122849"/>
                    <a:pt x="150654" y="266134"/>
                    <a:pt x="174914" y="417475"/>
                  </a:cubicBezTo>
                  <a:cubicBezTo>
                    <a:pt x="187324" y="504585"/>
                    <a:pt x="166250" y="625179"/>
                    <a:pt x="209804" y="702220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A4A4A82-FAFE-94DF-1B50-4ACA7487DC85}"/>
                </a:ext>
              </a:extLst>
            </p:cNvPr>
            <p:cNvSpPr/>
            <p:nvPr/>
          </p:nvSpPr>
          <p:spPr>
            <a:xfrm>
              <a:off x="9134346" y="4102063"/>
              <a:ext cx="131062" cy="868522"/>
            </a:xfrm>
            <a:custGeom>
              <a:avLst/>
              <a:gdLst>
                <a:gd name="connsiteX0" fmla="*/ 21961 w 108376"/>
                <a:gd name="connsiteY0" fmla="*/ 717909 h 718184"/>
                <a:gd name="connsiteX1" fmla="*/ 37183 w 108376"/>
                <a:gd name="connsiteY1" fmla="*/ 228036 h 718184"/>
                <a:gd name="connsiteX2" fmla="*/ 107432 w 108376"/>
                <a:gd name="connsiteY2" fmla="*/ -275 h 71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376" h="718184">
                  <a:moveTo>
                    <a:pt x="21961" y="717909"/>
                  </a:moveTo>
                  <a:cubicBezTo>
                    <a:pt x="-27916" y="594504"/>
                    <a:pt x="16107" y="366662"/>
                    <a:pt x="37183" y="228036"/>
                  </a:cubicBezTo>
                  <a:cubicBezTo>
                    <a:pt x="50061" y="143970"/>
                    <a:pt x="85653" y="76765"/>
                    <a:pt x="107432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931A0C2-142A-61E7-6E28-D4D8DFE7C20F}"/>
                </a:ext>
              </a:extLst>
            </p:cNvPr>
            <p:cNvSpPr/>
            <p:nvPr/>
          </p:nvSpPr>
          <p:spPr>
            <a:xfrm>
              <a:off x="9274989" y="5121521"/>
              <a:ext cx="274168" cy="707956"/>
            </a:xfrm>
            <a:custGeom>
              <a:avLst/>
              <a:gdLst>
                <a:gd name="connsiteX0" fmla="*/ -671 w 226711"/>
                <a:gd name="connsiteY0" fmla="*/ 585137 h 585412"/>
                <a:gd name="connsiteX1" fmla="*/ 225767 w 226711"/>
                <a:gd name="connsiteY1" fmla="*/ -275 h 585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6711" h="585412">
                  <a:moveTo>
                    <a:pt x="-671" y="585137"/>
                  </a:moveTo>
                  <a:cubicBezTo>
                    <a:pt x="-8164" y="349099"/>
                    <a:pt x="139828" y="201341"/>
                    <a:pt x="225767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4F18DF8-2CB5-6A2D-635C-9EB81D9C6344}"/>
                </a:ext>
              </a:extLst>
            </p:cNvPr>
            <p:cNvSpPr/>
            <p:nvPr/>
          </p:nvSpPr>
          <p:spPr>
            <a:xfrm>
              <a:off x="9284310" y="5438133"/>
              <a:ext cx="624490" cy="363026"/>
            </a:xfrm>
            <a:custGeom>
              <a:avLst/>
              <a:gdLst>
                <a:gd name="connsiteX0" fmla="*/ 286 w 516393"/>
                <a:gd name="connsiteY0" fmla="*/ 299914 h 300188"/>
                <a:gd name="connsiteX1" fmla="*/ 16912 w 516393"/>
                <a:gd name="connsiteY1" fmla="*/ 139510 h 300188"/>
                <a:gd name="connsiteX2" fmla="*/ 200029 w 516393"/>
                <a:gd name="connsiteY2" fmla="*/ 3929 h 300188"/>
                <a:gd name="connsiteX3" fmla="*/ 515449 w 516393"/>
                <a:gd name="connsiteY3" fmla="*/ 214678 h 300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6393" h="300188">
                  <a:moveTo>
                    <a:pt x="286" y="299914"/>
                  </a:moveTo>
                  <a:cubicBezTo>
                    <a:pt x="286" y="243714"/>
                    <a:pt x="-7677" y="187983"/>
                    <a:pt x="16912" y="139510"/>
                  </a:cubicBezTo>
                  <a:cubicBezTo>
                    <a:pt x="45011" y="84248"/>
                    <a:pt x="140550" y="17745"/>
                    <a:pt x="200029" y="3929"/>
                  </a:cubicBezTo>
                  <a:cubicBezTo>
                    <a:pt x="325073" y="-25341"/>
                    <a:pt x="478450" y="103918"/>
                    <a:pt x="515449" y="214678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35CC9FF7-A44B-024C-2605-58D76E8C4565}"/>
                </a:ext>
              </a:extLst>
            </p:cNvPr>
            <p:cNvSpPr/>
            <p:nvPr/>
          </p:nvSpPr>
          <p:spPr>
            <a:xfrm>
              <a:off x="8765591" y="5744524"/>
              <a:ext cx="482840" cy="585339"/>
            </a:xfrm>
            <a:custGeom>
              <a:avLst/>
              <a:gdLst>
                <a:gd name="connsiteX0" fmla="*/ 397136 w 399262"/>
                <a:gd name="connsiteY0" fmla="*/ 483744 h 484019"/>
                <a:gd name="connsiteX1" fmla="*/ -945 w 399262"/>
                <a:gd name="connsiteY1" fmla="*/ -275 h 484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9262" h="484019">
                  <a:moveTo>
                    <a:pt x="397136" y="483744"/>
                  </a:moveTo>
                  <a:cubicBezTo>
                    <a:pt x="414230" y="245130"/>
                    <a:pt x="244226" y="3706"/>
                    <a:pt x="-945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013A34D-052B-C0F7-DCDD-95F42D22545F}"/>
                </a:ext>
              </a:extLst>
            </p:cNvPr>
            <p:cNvSpPr/>
            <p:nvPr/>
          </p:nvSpPr>
          <p:spPr>
            <a:xfrm>
              <a:off x="8747750" y="4791047"/>
              <a:ext cx="481410" cy="500383"/>
            </a:xfrm>
            <a:custGeom>
              <a:avLst/>
              <a:gdLst>
                <a:gd name="connsiteX0" fmla="*/ 397136 w 398080"/>
                <a:gd name="connsiteY0" fmla="*/ 413494 h 413769"/>
                <a:gd name="connsiteX1" fmla="*/ 347024 w 398080"/>
                <a:gd name="connsiteY1" fmla="*/ 261287 h 413769"/>
                <a:gd name="connsiteX2" fmla="*/ -945 w 398080"/>
                <a:gd name="connsiteY2" fmla="*/ -275 h 41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8080" h="413769">
                  <a:moveTo>
                    <a:pt x="397136" y="413494"/>
                  </a:moveTo>
                  <a:cubicBezTo>
                    <a:pt x="364821" y="371345"/>
                    <a:pt x="370207" y="309759"/>
                    <a:pt x="347024" y="261287"/>
                  </a:cubicBezTo>
                  <a:cubicBezTo>
                    <a:pt x="291293" y="144204"/>
                    <a:pt x="124333" y="31103"/>
                    <a:pt x="-945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2DF0467-1FD5-E163-66EF-90F9129698C6}"/>
                </a:ext>
              </a:extLst>
            </p:cNvPr>
            <p:cNvSpPr/>
            <p:nvPr/>
          </p:nvSpPr>
          <p:spPr>
            <a:xfrm>
              <a:off x="8501380" y="3790562"/>
              <a:ext cx="254864" cy="217201"/>
            </a:xfrm>
            <a:custGeom>
              <a:avLst/>
              <a:gdLst>
                <a:gd name="connsiteX0" fmla="*/ -945 w 210748"/>
                <a:gd name="connsiteY0" fmla="*/ -275 h 179604"/>
                <a:gd name="connsiteX1" fmla="*/ 209804 w 210748"/>
                <a:gd name="connsiteY1" fmla="*/ 179330 h 17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0748" h="179604">
                  <a:moveTo>
                    <a:pt x="-945" y="-275"/>
                  </a:moveTo>
                  <a:cubicBezTo>
                    <a:pt x="19193" y="85195"/>
                    <a:pt x="129251" y="161298"/>
                    <a:pt x="209804" y="179330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BCABD50F-A4FB-37B3-1E73-5150F3738CA4}"/>
                </a:ext>
              </a:extLst>
            </p:cNvPr>
            <p:cNvSpPr/>
            <p:nvPr/>
          </p:nvSpPr>
          <p:spPr>
            <a:xfrm>
              <a:off x="8627114" y="4130381"/>
              <a:ext cx="321695" cy="265342"/>
            </a:xfrm>
            <a:custGeom>
              <a:avLst/>
              <a:gdLst>
                <a:gd name="connsiteX0" fmla="*/ -945 w 266011"/>
                <a:gd name="connsiteY0" fmla="*/ -275 h 219412"/>
                <a:gd name="connsiteX1" fmla="*/ 265067 w 266011"/>
                <a:gd name="connsiteY1" fmla="*/ 219137 h 21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6011" h="219412">
                  <a:moveTo>
                    <a:pt x="-945" y="-275"/>
                  </a:moveTo>
                  <a:cubicBezTo>
                    <a:pt x="28092" y="108143"/>
                    <a:pt x="160396" y="210473"/>
                    <a:pt x="265067" y="219137"/>
                  </a:cubicBezTo>
                </a:path>
              </a:pathLst>
            </a:custGeom>
            <a:noFill/>
            <a:ln w="19886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83A375AE-158C-3971-6249-2A30844BB0C9}"/>
                </a:ext>
              </a:extLst>
            </p:cNvPr>
            <p:cNvSpPr/>
            <p:nvPr/>
          </p:nvSpPr>
          <p:spPr>
            <a:xfrm>
              <a:off x="8472627" y="3218961"/>
              <a:ext cx="313521" cy="358580"/>
            </a:xfrm>
            <a:custGeom>
              <a:avLst/>
              <a:gdLst>
                <a:gd name="connsiteX0" fmla="*/ 231941 w 259252"/>
                <a:gd name="connsiteY0" fmla="*/ 88353 h 296511"/>
                <a:gd name="connsiteX1" fmla="*/ 206885 w 259252"/>
                <a:gd name="connsiteY1" fmla="*/ 283646 h 296511"/>
                <a:gd name="connsiteX2" fmla="*/ 25407 w 259252"/>
                <a:gd name="connsiteY2" fmla="*/ 207543 h 296511"/>
                <a:gd name="connsiteX3" fmla="*/ 50229 w 259252"/>
                <a:gd name="connsiteY3" fmla="*/ 12249 h 296511"/>
                <a:gd name="connsiteX4" fmla="*/ 231941 w 259252"/>
                <a:gd name="connsiteY4" fmla="*/ 88353 h 296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250" h="296511">
                  <a:moveTo>
                    <a:pt x="231941" y="88353"/>
                  </a:moveTo>
                  <a:cubicBezTo>
                    <a:pt x="275263" y="163286"/>
                    <a:pt x="264022" y="250629"/>
                    <a:pt x="206885" y="283646"/>
                  </a:cubicBezTo>
                  <a:cubicBezTo>
                    <a:pt x="149749" y="316664"/>
                    <a:pt x="68494" y="282476"/>
                    <a:pt x="25407" y="207543"/>
                  </a:cubicBezTo>
                  <a:cubicBezTo>
                    <a:pt x="-17678" y="132610"/>
                    <a:pt x="-6906" y="45032"/>
                    <a:pt x="50229" y="12249"/>
                  </a:cubicBezTo>
                  <a:cubicBezTo>
                    <a:pt x="107365" y="-20534"/>
                    <a:pt x="188621" y="13186"/>
                    <a:pt x="231941" y="88353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A15B847-2DA9-D2A5-FF28-0D56BE41EB84}"/>
                </a:ext>
              </a:extLst>
            </p:cNvPr>
            <p:cNvSpPr/>
            <p:nvPr/>
          </p:nvSpPr>
          <p:spPr>
            <a:xfrm>
              <a:off x="8446547" y="3168976"/>
              <a:ext cx="134655" cy="102511"/>
            </a:xfrm>
            <a:custGeom>
              <a:avLst/>
              <a:gdLst>
                <a:gd name="connsiteX0" fmla="*/ 37373 w 111347"/>
                <a:gd name="connsiteY0" fmla="*/ 84492 h 84767"/>
                <a:gd name="connsiteX1" fmla="*/ -93 w 111347"/>
                <a:gd name="connsiteY1" fmla="*/ 28527 h 84767"/>
                <a:gd name="connsiteX2" fmla="*/ 48378 w 111347"/>
                <a:gd name="connsiteY2" fmla="*/ 59905 h 84767"/>
                <a:gd name="connsiteX3" fmla="*/ 46271 w 111347"/>
                <a:gd name="connsiteY3" fmla="*/ -275 h 84767"/>
                <a:gd name="connsiteX4" fmla="*/ 81396 w 111347"/>
                <a:gd name="connsiteY4" fmla="*/ 48665 h 84767"/>
                <a:gd name="connsiteX5" fmla="*/ 106919 w 111347"/>
                <a:gd name="connsiteY5" fmla="*/ 57329 h 84767"/>
                <a:gd name="connsiteX6" fmla="*/ 46037 w 111347"/>
                <a:gd name="connsiteY6" fmla="*/ 80746 h 8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46" h="84767">
                  <a:moveTo>
                    <a:pt x="37373" y="84492"/>
                  </a:moveTo>
                  <a:cubicBezTo>
                    <a:pt x="11708" y="79200"/>
                    <a:pt x="-4988" y="54285"/>
                    <a:pt x="-93" y="28527"/>
                  </a:cubicBezTo>
                  <a:cubicBezTo>
                    <a:pt x="17235" y="36254"/>
                    <a:pt x="30816" y="51943"/>
                    <a:pt x="48378" y="59905"/>
                  </a:cubicBezTo>
                  <a:cubicBezTo>
                    <a:pt x="50486" y="39767"/>
                    <a:pt x="43462" y="19863"/>
                    <a:pt x="46271" y="-275"/>
                  </a:cubicBezTo>
                  <a:cubicBezTo>
                    <a:pt x="66175" y="4174"/>
                    <a:pt x="78352" y="28527"/>
                    <a:pt x="81396" y="48665"/>
                  </a:cubicBezTo>
                  <a:cubicBezTo>
                    <a:pt x="76244" y="-15965"/>
                    <a:pt x="123311" y="18692"/>
                    <a:pt x="106919" y="57329"/>
                  </a:cubicBezTo>
                  <a:cubicBezTo>
                    <a:pt x="94275" y="88005"/>
                    <a:pt x="68985" y="66930"/>
                    <a:pt x="46037" y="80746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A630C47-13AD-6696-4E51-E558FFE10516}"/>
                </a:ext>
              </a:extLst>
            </p:cNvPr>
            <p:cNvSpPr/>
            <p:nvPr/>
          </p:nvSpPr>
          <p:spPr>
            <a:xfrm>
              <a:off x="8555661" y="4048051"/>
              <a:ext cx="202049" cy="231900"/>
            </a:xfrm>
            <a:custGeom>
              <a:avLst/>
              <a:gdLst>
                <a:gd name="connsiteX0" fmla="*/ 148996 w 167075"/>
                <a:gd name="connsiteY0" fmla="*/ 57032 h 191759"/>
                <a:gd name="connsiteX1" fmla="*/ 133073 w 167075"/>
                <a:gd name="connsiteY1" fmla="*/ 183246 h 191759"/>
                <a:gd name="connsiteX2" fmla="*/ 15990 w 167075"/>
                <a:gd name="connsiteY2" fmla="*/ 134072 h 191759"/>
                <a:gd name="connsiteX3" fmla="*/ 31913 w 167075"/>
                <a:gd name="connsiteY3" fmla="*/ 7857 h 191759"/>
                <a:gd name="connsiteX4" fmla="*/ 148996 w 167075"/>
                <a:gd name="connsiteY4" fmla="*/ 57032 h 19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075" h="191759">
                  <a:moveTo>
                    <a:pt x="148996" y="57032"/>
                  </a:moveTo>
                  <a:cubicBezTo>
                    <a:pt x="177096" y="105504"/>
                    <a:pt x="169837" y="161938"/>
                    <a:pt x="133073" y="183246"/>
                  </a:cubicBezTo>
                  <a:cubicBezTo>
                    <a:pt x="96309" y="204555"/>
                    <a:pt x="43622" y="183246"/>
                    <a:pt x="15990" y="134072"/>
                  </a:cubicBezTo>
                  <a:cubicBezTo>
                    <a:pt x="-11641" y="84897"/>
                    <a:pt x="-4851" y="29166"/>
                    <a:pt x="31913" y="7857"/>
                  </a:cubicBezTo>
                  <a:cubicBezTo>
                    <a:pt x="68677" y="-13452"/>
                    <a:pt x="121130" y="8559"/>
                    <a:pt x="148996" y="57032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3007B0E9-AA9B-E30D-D4FD-EC9C3D36044D}"/>
                </a:ext>
              </a:extLst>
            </p:cNvPr>
            <p:cNvSpPr/>
            <p:nvPr/>
          </p:nvSpPr>
          <p:spPr>
            <a:xfrm>
              <a:off x="8538675" y="4016542"/>
              <a:ext cx="87927" cy="66264"/>
            </a:xfrm>
            <a:custGeom>
              <a:avLst/>
              <a:gdLst>
                <a:gd name="connsiteX0" fmla="*/ 23012 w 72707"/>
                <a:gd name="connsiteY0" fmla="*/ 54519 h 54794"/>
                <a:gd name="connsiteX1" fmla="*/ -405 w 72707"/>
                <a:gd name="connsiteY1" fmla="*/ 18458 h 54794"/>
                <a:gd name="connsiteX2" fmla="*/ 30973 w 72707"/>
                <a:gd name="connsiteY2" fmla="*/ 38596 h 54794"/>
                <a:gd name="connsiteX3" fmla="*/ 29568 w 72707"/>
                <a:gd name="connsiteY3" fmla="*/ -275 h 54794"/>
                <a:gd name="connsiteX4" fmla="*/ 52984 w 72707"/>
                <a:gd name="connsiteY4" fmla="*/ 31337 h 54794"/>
                <a:gd name="connsiteX5" fmla="*/ 69611 w 72707"/>
                <a:gd name="connsiteY5" fmla="*/ 36957 h 54794"/>
                <a:gd name="connsiteX6" fmla="*/ 30037 w 72707"/>
                <a:gd name="connsiteY6" fmla="*/ 52412 h 54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07" h="54793">
                  <a:moveTo>
                    <a:pt x="23012" y="54519"/>
                  </a:moveTo>
                  <a:cubicBezTo>
                    <a:pt x="6830" y="50679"/>
                    <a:pt x="-3473" y="34802"/>
                    <a:pt x="-405" y="18458"/>
                  </a:cubicBezTo>
                  <a:cubicBezTo>
                    <a:pt x="10835" y="23376"/>
                    <a:pt x="19499" y="32976"/>
                    <a:pt x="30973" y="38596"/>
                  </a:cubicBezTo>
                  <a:cubicBezTo>
                    <a:pt x="32378" y="25483"/>
                    <a:pt x="27929" y="12838"/>
                    <a:pt x="29568" y="-275"/>
                  </a:cubicBezTo>
                  <a:cubicBezTo>
                    <a:pt x="42447" y="2535"/>
                    <a:pt x="50175" y="18458"/>
                    <a:pt x="52984" y="31337"/>
                  </a:cubicBezTo>
                  <a:cubicBezTo>
                    <a:pt x="49707" y="-10344"/>
                    <a:pt x="79914" y="12135"/>
                    <a:pt x="69611" y="36957"/>
                  </a:cubicBezTo>
                  <a:cubicBezTo>
                    <a:pt x="61181" y="56627"/>
                    <a:pt x="45024" y="43279"/>
                    <a:pt x="30037" y="52412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695A244-DEA7-5AD2-5EE7-5E6F13EF1866}"/>
                </a:ext>
              </a:extLst>
            </p:cNvPr>
            <p:cNvSpPr/>
            <p:nvPr/>
          </p:nvSpPr>
          <p:spPr>
            <a:xfrm>
              <a:off x="8547568" y="5603482"/>
              <a:ext cx="342594" cy="260560"/>
            </a:xfrm>
            <a:custGeom>
              <a:avLst/>
              <a:gdLst>
                <a:gd name="connsiteX0" fmla="*/ 148429 w 283292"/>
                <a:gd name="connsiteY0" fmla="*/ 206 h 215458"/>
                <a:gd name="connsiteX1" fmla="*/ 282138 w 283292"/>
                <a:gd name="connsiteY1" fmla="*/ 117289 h 215458"/>
                <a:gd name="connsiteX2" fmla="*/ 133208 w 283292"/>
                <a:gd name="connsiteY2" fmla="*/ 214701 h 215458"/>
                <a:gd name="connsiteX3" fmla="*/ -734 w 283292"/>
                <a:gd name="connsiteY3" fmla="*/ 97619 h 215458"/>
                <a:gd name="connsiteX4" fmla="*/ 148429 w 283292"/>
                <a:gd name="connsiteY4" fmla="*/ 206 h 215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292" h="215456">
                  <a:moveTo>
                    <a:pt x="148429" y="206"/>
                  </a:moveTo>
                  <a:cubicBezTo>
                    <a:pt x="226641" y="5826"/>
                    <a:pt x="286353" y="58513"/>
                    <a:pt x="282138" y="117289"/>
                  </a:cubicBezTo>
                  <a:cubicBezTo>
                    <a:pt x="277923" y="176064"/>
                    <a:pt x="211889" y="220321"/>
                    <a:pt x="133208" y="214701"/>
                  </a:cubicBezTo>
                  <a:cubicBezTo>
                    <a:pt x="54529" y="209082"/>
                    <a:pt x="-4949" y="156395"/>
                    <a:pt x="-734" y="97619"/>
                  </a:cubicBezTo>
                  <a:cubicBezTo>
                    <a:pt x="3481" y="38843"/>
                    <a:pt x="70921" y="-5414"/>
                    <a:pt x="148429" y="20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E139FF6-295C-A9E7-5ECD-DF5AA38D2CB7}"/>
                </a:ext>
              </a:extLst>
            </p:cNvPr>
            <p:cNvSpPr/>
            <p:nvPr/>
          </p:nvSpPr>
          <p:spPr>
            <a:xfrm>
              <a:off x="8480992" y="5672819"/>
              <a:ext cx="95611" cy="114996"/>
            </a:xfrm>
            <a:custGeom>
              <a:avLst/>
              <a:gdLst>
                <a:gd name="connsiteX0" fmla="*/ 59703 w 79061"/>
                <a:gd name="connsiteY0" fmla="*/ 82434 h 95091"/>
                <a:gd name="connsiteX1" fmla="*/ -945 w 79061"/>
                <a:gd name="connsiteY1" fmla="*/ 82434 h 95091"/>
                <a:gd name="connsiteX2" fmla="*/ 45888 w 79061"/>
                <a:gd name="connsiteY2" fmla="*/ 61828 h 95091"/>
                <a:gd name="connsiteX3" fmla="*/ -945 w 79061"/>
                <a:gd name="connsiteY3" fmla="*/ 33026 h 95091"/>
                <a:gd name="connsiteX4" fmla="*/ 53382 w 79061"/>
                <a:gd name="connsiteY4" fmla="*/ 31621 h 95091"/>
                <a:gd name="connsiteX5" fmla="*/ 73051 w 79061"/>
                <a:gd name="connsiteY5" fmla="*/ 16634 h 95091"/>
                <a:gd name="connsiteX6" fmla="*/ 60172 w 79061"/>
                <a:gd name="connsiteY6" fmla="*/ 74707 h 95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61" h="95091">
                  <a:moveTo>
                    <a:pt x="59703" y="82434"/>
                  </a:moveTo>
                  <a:cubicBezTo>
                    <a:pt x="42867" y="98943"/>
                    <a:pt x="15892" y="98943"/>
                    <a:pt x="-945" y="82434"/>
                  </a:cubicBezTo>
                  <a:cubicBezTo>
                    <a:pt x="13574" y="73302"/>
                    <a:pt x="31603" y="70726"/>
                    <a:pt x="45888" y="61828"/>
                  </a:cubicBezTo>
                  <a:cubicBezTo>
                    <a:pt x="31838" y="50119"/>
                    <a:pt x="13339" y="45202"/>
                    <a:pt x="-945" y="33026"/>
                  </a:cubicBezTo>
                  <a:cubicBezTo>
                    <a:pt x="15423" y="22277"/>
                    <a:pt x="36474" y="21715"/>
                    <a:pt x="53382" y="31621"/>
                  </a:cubicBezTo>
                  <a:cubicBezTo>
                    <a:pt x="2333" y="2584"/>
                    <a:pt x="52210" y="-15212"/>
                    <a:pt x="73051" y="16634"/>
                  </a:cubicBezTo>
                  <a:cubicBezTo>
                    <a:pt x="89443" y="41924"/>
                    <a:pt x="60874" y="50119"/>
                    <a:pt x="60172" y="74707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855AE341-E307-C743-5193-B94069E6DFB7}"/>
                </a:ext>
              </a:extLst>
            </p:cNvPr>
            <p:cNvSpPr/>
            <p:nvPr/>
          </p:nvSpPr>
          <p:spPr>
            <a:xfrm rot="17477400">
              <a:off x="9415105" y="4874262"/>
              <a:ext cx="378899" cy="288280"/>
            </a:xfrm>
            <a:custGeom>
              <a:avLst/>
              <a:gdLst>
                <a:gd name="connsiteX0" fmla="*/ 312369 w 313313"/>
                <a:gd name="connsiteY0" fmla="*/ 118915 h 238380"/>
                <a:gd name="connsiteX1" fmla="*/ 155712 w 313313"/>
                <a:gd name="connsiteY1" fmla="*/ 238105 h 238380"/>
                <a:gd name="connsiteX2" fmla="*/ -944 w 313313"/>
                <a:gd name="connsiteY2" fmla="*/ 118915 h 238380"/>
                <a:gd name="connsiteX3" fmla="*/ 155712 w 313313"/>
                <a:gd name="connsiteY3" fmla="*/ -275 h 238380"/>
                <a:gd name="connsiteX4" fmla="*/ 312369 w 313313"/>
                <a:gd name="connsiteY4" fmla="*/ 118915 h 238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13" h="238380">
                  <a:moveTo>
                    <a:pt x="312369" y="118915"/>
                  </a:moveTo>
                  <a:cubicBezTo>
                    <a:pt x="312369" y="184741"/>
                    <a:pt x="242231" y="238105"/>
                    <a:pt x="155712" y="238105"/>
                  </a:cubicBezTo>
                  <a:cubicBezTo>
                    <a:pt x="69194" y="238105"/>
                    <a:pt x="-944" y="184741"/>
                    <a:pt x="-944" y="118915"/>
                  </a:cubicBezTo>
                  <a:cubicBezTo>
                    <a:pt x="-944" y="53088"/>
                    <a:pt x="69194" y="-275"/>
                    <a:pt x="155712" y="-275"/>
                  </a:cubicBezTo>
                  <a:cubicBezTo>
                    <a:pt x="242231" y="-275"/>
                    <a:pt x="312369" y="53088"/>
                    <a:pt x="312369" y="118915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69DF3729-EDDC-4EFE-D316-0DD560310773}"/>
                </a:ext>
              </a:extLst>
            </p:cNvPr>
            <p:cNvSpPr/>
            <p:nvPr/>
          </p:nvSpPr>
          <p:spPr>
            <a:xfrm>
              <a:off x="9612536" y="4755932"/>
              <a:ext cx="120585" cy="124836"/>
            </a:xfrm>
            <a:custGeom>
              <a:avLst/>
              <a:gdLst>
                <a:gd name="connsiteX0" fmla="*/ 4721 w 99712"/>
                <a:gd name="connsiteY0" fmla="*/ 63886 h 103227"/>
                <a:gd name="connsiteX1" fmla="*/ 23571 w 99712"/>
                <a:gd name="connsiteY1" fmla="*/ 404 h 103227"/>
                <a:gd name="connsiteX2" fmla="*/ 24859 w 99712"/>
                <a:gd name="connsiteY2" fmla="*/ -275 h 103227"/>
                <a:gd name="connsiteX3" fmla="*/ 30713 w 99712"/>
                <a:gd name="connsiteY3" fmla="*/ 57330 h 103227"/>
                <a:gd name="connsiteX4" fmla="*/ 77546 w 99712"/>
                <a:gd name="connsiteY4" fmla="*/ 17990 h 103227"/>
                <a:gd name="connsiteX5" fmla="*/ 61389 w 99712"/>
                <a:gd name="connsiteY5" fmla="*/ 75828 h 103227"/>
                <a:gd name="connsiteX6" fmla="*/ 70521 w 99712"/>
                <a:gd name="connsiteY6" fmla="*/ 101352 h 103227"/>
                <a:gd name="connsiteX7" fmla="*/ 13618 w 99712"/>
                <a:gd name="connsiteY7" fmla="*/ 68804 h 10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712" h="103227">
                  <a:moveTo>
                    <a:pt x="4721" y="63886"/>
                  </a:moveTo>
                  <a:cubicBezTo>
                    <a:pt x="-7596" y="41149"/>
                    <a:pt x="834" y="12721"/>
                    <a:pt x="23571" y="404"/>
                  </a:cubicBezTo>
                  <a:cubicBezTo>
                    <a:pt x="23993" y="170"/>
                    <a:pt x="24437" y="-64"/>
                    <a:pt x="24859" y="-275"/>
                  </a:cubicBezTo>
                  <a:cubicBezTo>
                    <a:pt x="29776" y="18224"/>
                    <a:pt x="26498" y="38128"/>
                    <a:pt x="30713" y="57330"/>
                  </a:cubicBezTo>
                  <a:cubicBezTo>
                    <a:pt x="47807" y="46324"/>
                    <a:pt x="58813" y="28527"/>
                    <a:pt x="77546" y="17990"/>
                  </a:cubicBezTo>
                  <a:cubicBezTo>
                    <a:pt x="83540" y="38783"/>
                    <a:pt x="77289" y="61170"/>
                    <a:pt x="61389" y="75828"/>
                  </a:cubicBezTo>
                  <a:cubicBezTo>
                    <a:pt x="108222" y="31337"/>
                    <a:pt x="110797" y="89878"/>
                    <a:pt x="70521" y="101352"/>
                  </a:cubicBezTo>
                  <a:cubicBezTo>
                    <a:pt x="38674" y="110485"/>
                    <a:pt x="39377" y="77936"/>
                    <a:pt x="13618" y="6880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9D1B728F-C136-9719-25E0-3D20FFFF79C1}"/>
                </a:ext>
              </a:extLst>
            </p:cNvPr>
            <p:cNvSpPr/>
            <p:nvPr/>
          </p:nvSpPr>
          <p:spPr>
            <a:xfrm>
              <a:off x="9136569" y="3854804"/>
              <a:ext cx="310427" cy="361758"/>
            </a:xfrm>
            <a:custGeom>
              <a:avLst/>
              <a:gdLst>
                <a:gd name="connsiteX0" fmla="*/ 232978 w 256693"/>
                <a:gd name="connsiteY0" fmla="*/ 204653 h 299139"/>
                <a:gd name="connsiteX1" fmla="*/ 54545 w 256693"/>
                <a:gd name="connsiteY1" fmla="*/ 288250 h 299139"/>
                <a:gd name="connsiteX2" fmla="*/ 21762 w 256693"/>
                <a:gd name="connsiteY2" fmla="*/ 93893 h 299139"/>
                <a:gd name="connsiteX3" fmla="*/ 200196 w 256693"/>
                <a:gd name="connsiteY3" fmla="*/ 10530 h 299139"/>
                <a:gd name="connsiteX4" fmla="*/ 232978 w 256693"/>
                <a:gd name="connsiteY4" fmla="*/ 204653 h 299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693" h="299139">
                  <a:moveTo>
                    <a:pt x="232978" y="204653"/>
                  </a:moveTo>
                  <a:cubicBezTo>
                    <a:pt x="192703" y="281459"/>
                    <a:pt x="112853" y="318691"/>
                    <a:pt x="54545" y="288250"/>
                  </a:cubicBezTo>
                  <a:cubicBezTo>
                    <a:pt x="-3762" y="257808"/>
                    <a:pt x="-18515" y="171167"/>
                    <a:pt x="21762" y="93893"/>
                  </a:cubicBezTo>
                  <a:cubicBezTo>
                    <a:pt x="62038" y="16619"/>
                    <a:pt x="141655" y="-20145"/>
                    <a:pt x="200196" y="10530"/>
                  </a:cubicBezTo>
                  <a:cubicBezTo>
                    <a:pt x="258737" y="41206"/>
                    <a:pt x="273255" y="128081"/>
                    <a:pt x="232978" y="20465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94A14730-2793-BA46-15B3-25ECCF5F21B0}"/>
                </a:ext>
              </a:extLst>
            </p:cNvPr>
            <p:cNvSpPr/>
            <p:nvPr/>
          </p:nvSpPr>
          <p:spPr>
            <a:xfrm>
              <a:off x="8578924" y="4654326"/>
              <a:ext cx="361813" cy="309980"/>
            </a:xfrm>
            <a:custGeom>
              <a:avLst/>
              <a:gdLst>
                <a:gd name="connsiteX0" fmla="*/ 203523 w 299185"/>
                <a:gd name="connsiteY0" fmla="*/ 21924 h 256324"/>
                <a:gd name="connsiteX1" fmla="*/ 287822 w 299185"/>
                <a:gd name="connsiteY1" fmla="*/ 200123 h 256324"/>
                <a:gd name="connsiteX2" fmla="*/ 93700 w 299185"/>
                <a:gd name="connsiteY2" fmla="*/ 233610 h 256324"/>
                <a:gd name="connsiteX3" fmla="*/ 9634 w 299185"/>
                <a:gd name="connsiteY3" fmla="*/ 55644 h 256324"/>
                <a:gd name="connsiteX4" fmla="*/ 203523 w 299185"/>
                <a:gd name="connsiteY4" fmla="*/ 21924 h 25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185" h="256324">
                  <a:moveTo>
                    <a:pt x="203523" y="21924"/>
                  </a:moveTo>
                  <a:cubicBezTo>
                    <a:pt x="280329" y="61966"/>
                    <a:pt x="318029" y="141582"/>
                    <a:pt x="287822" y="200123"/>
                  </a:cubicBezTo>
                  <a:cubicBezTo>
                    <a:pt x="257615" y="258665"/>
                    <a:pt x="170739" y="273652"/>
                    <a:pt x="93700" y="233610"/>
                  </a:cubicBezTo>
                  <a:cubicBezTo>
                    <a:pt x="16658" y="193567"/>
                    <a:pt x="-20807" y="113951"/>
                    <a:pt x="9634" y="55644"/>
                  </a:cubicBezTo>
                  <a:cubicBezTo>
                    <a:pt x="40075" y="-2664"/>
                    <a:pt x="126716" y="-17884"/>
                    <a:pt x="203523" y="2192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CE81EBAF-91D0-8388-4574-08E672D82C43}"/>
                </a:ext>
              </a:extLst>
            </p:cNvPr>
            <p:cNvSpPr/>
            <p:nvPr/>
          </p:nvSpPr>
          <p:spPr>
            <a:xfrm>
              <a:off x="9765548" y="5559666"/>
              <a:ext cx="335212" cy="338159"/>
            </a:xfrm>
            <a:custGeom>
              <a:avLst/>
              <a:gdLst>
                <a:gd name="connsiteX0" fmla="*/ 51945 w 277188"/>
                <a:gd name="connsiteY0" fmla="*/ 222834 h 279625"/>
                <a:gd name="connsiteX1" fmla="*/ 28529 w 277188"/>
                <a:gd name="connsiteY1" fmla="*/ 27306 h 279625"/>
                <a:gd name="connsiteX2" fmla="*/ 223354 w 277188"/>
                <a:gd name="connsiteY2" fmla="*/ 56342 h 279625"/>
                <a:gd name="connsiteX3" fmla="*/ 246771 w 277188"/>
                <a:gd name="connsiteY3" fmla="*/ 251870 h 279625"/>
                <a:gd name="connsiteX4" fmla="*/ 51945 w 277188"/>
                <a:gd name="connsiteY4" fmla="*/ 222834 h 27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88" h="279625">
                  <a:moveTo>
                    <a:pt x="51945" y="222834"/>
                  </a:moveTo>
                  <a:cubicBezTo>
                    <a:pt x="-8470" y="160780"/>
                    <a:pt x="-18304" y="73436"/>
                    <a:pt x="28529" y="27306"/>
                  </a:cubicBezTo>
                  <a:cubicBezTo>
                    <a:pt x="75362" y="-18825"/>
                    <a:pt x="162939" y="-5711"/>
                    <a:pt x="223354" y="56342"/>
                  </a:cubicBezTo>
                  <a:cubicBezTo>
                    <a:pt x="283768" y="118396"/>
                    <a:pt x="293604" y="205974"/>
                    <a:pt x="246771" y="251870"/>
                  </a:cubicBezTo>
                  <a:cubicBezTo>
                    <a:pt x="199938" y="297767"/>
                    <a:pt x="112360" y="284887"/>
                    <a:pt x="51945" y="22283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76A818CC-300E-5C0F-3592-99203DAE657D}"/>
                </a:ext>
              </a:extLst>
            </p:cNvPr>
            <p:cNvSpPr/>
            <p:nvPr/>
          </p:nvSpPr>
          <p:spPr>
            <a:xfrm>
              <a:off x="10022016" y="5817818"/>
              <a:ext cx="135700" cy="101996"/>
            </a:xfrm>
            <a:custGeom>
              <a:avLst/>
              <a:gdLst>
                <a:gd name="connsiteX0" fmla="*/ 61157 w 112211"/>
                <a:gd name="connsiteY0" fmla="*/ -234 h 84341"/>
                <a:gd name="connsiteX1" fmla="*/ 111267 w 112211"/>
                <a:gd name="connsiteY1" fmla="*/ 44726 h 84341"/>
                <a:gd name="connsiteX2" fmla="*/ 56473 w 112211"/>
                <a:gd name="connsiteY2" fmla="*/ 26227 h 84341"/>
                <a:gd name="connsiteX3" fmla="*/ 73332 w 112211"/>
                <a:gd name="connsiteY3" fmla="*/ 84066 h 84341"/>
                <a:gd name="connsiteX4" fmla="*/ 26499 w 112211"/>
                <a:gd name="connsiteY4" fmla="*/ 45194 h 84341"/>
                <a:gd name="connsiteX5" fmla="*/ -429 w 112211"/>
                <a:gd name="connsiteY5" fmla="*/ 43087 h 84341"/>
                <a:gd name="connsiteX6" fmla="*/ 52726 w 112211"/>
                <a:gd name="connsiteY6" fmla="*/ 4684 h 8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211" h="84341">
                  <a:moveTo>
                    <a:pt x="61157" y="-234"/>
                  </a:moveTo>
                  <a:cubicBezTo>
                    <a:pt x="87383" y="-1311"/>
                    <a:pt x="109627" y="18640"/>
                    <a:pt x="111267" y="44726"/>
                  </a:cubicBezTo>
                  <a:cubicBezTo>
                    <a:pt x="92299" y="41448"/>
                    <a:pt x="75675" y="30208"/>
                    <a:pt x="56473" y="26227"/>
                  </a:cubicBezTo>
                  <a:cubicBezTo>
                    <a:pt x="59283" y="46366"/>
                    <a:pt x="70991" y="63694"/>
                    <a:pt x="73332" y="84066"/>
                  </a:cubicBezTo>
                  <a:cubicBezTo>
                    <a:pt x="52960" y="84066"/>
                    <a:pt x="35163" y="63928"/>
                    <a:pt x="26499" y="45194"/>
                  </a:cubicBezTo>
                  <a:cubicBezTo>
                    <a:pt x="47575" y="106780"/>
                    <a:pt x="-6752" y="84535"/>
                    <a:pt x="-429" y="43087"/>
                  </a:cubicBezTo>
                  <a:cubicBezTo>
                    <a:pt x="4488" y="10304"/>
                    <a:pt x="33993" y="24588"/>
                    <a:pt x="52726" y="468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CE55C7A5-42EF-5873-0D41-575B53B3B70F}"/>
                </a:ext>
              </a:extLst>
            </p:cNvPr>
            <p:cNvSpPr/>
            <p:nvPr/>
          </p:nvSpPr>
          <p:spPr>
            <a:xfrm>
              <a:off x="8898971" y="5019500"/>
              <a:ext cx="226546" cy="92675"/>
            </a:xfrm>
            <a:custGeom>
              <a:avLst/>
              <a:gdLst>
                <a:gd name="connsiteX0" fmla="*/ 186388 w 187332"/>
                <a:gd name="connsiteY0" fmla="*/ 8919 h 76633"/>
                <a:gd name="connsiteX1" fmla="*/ 66494 w 187332"/>
                <a:gd name="connsiteY1" fmla="*/ 15007 h 76633"/>
                <a:gd name="connsiteX2" fmla="*/ -945 w 187332"/>
                <a:gd name="connsiteY2" fmla="*/ 76359 h 7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332" h="76633">
                  <a:moveTo>
                    <a:pt x="186388" y="8919"/>
                  </a:moveTo>
                  <a:cubicBezTo>
                    <a:pt x="147211" y="-5178"/>
                    <a:pt x="104031" y="-3000"/>
                    <a:pt x="66494" y="15007"/>
                  </a:cubicBezTo>
                  <a:cubicBezTo>
                    <a:pt x="39566" y="29759"/>
                    <a:pt x="24344" y="58562"/>
                    <a:pt x="-945" y="76359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5FCB1F35-A775-C160-F726-5A9B9FFE6AF1}"/>
                </a:ext>
              </a:extLst>
            </p:cNvPr>
            <p:cNvSpPr/>
            <p:nvPr/>
          </p:nvSpPr>
          <p:spPr>
            <a:xfrm>
              <a:off x="8749502" y="5062011"/>
              <a:ext cx="203401" cy="207846"/>
            </a:xfrm>
            <a:custGeom>
              <a:avLst/>
              <a:gdLst>
                <a:gd name="connsiteX0" fmla="*/ 29687 w 168193"/>
                <a:gd name="connsiteY0" fmla="*/ 36056 h 171869"/>
                <a:gd name="connsiteX1" fmla="*/ 148409 w 168193"/>
                <a:gd name="connsiteY1" fmla="*/ 15449 h 171869"/>
                <a:gd name="connsiteX2" fmla="*/ 136701 w 168193"/>
                <a:gd name="connsiteY2" fmla="*/ 135107 h 171869"/>
                <a:gd name="connsiteX3" fmla="*/ 18214 w 168193"/>
                <a:gd name="connsiteY3" fmla="*/ 155948 h 171869"/>
                <a:gd name="connsiteX4" fmla="*/ 29687 w 168193"/>
                <a:gd name="connsiteY4" fmla="*/ 36056 h 17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193" h="171869">
                  <a:moveTo>
                    <a:pt x="29687" y="36056"/>
                  </a:moveTo>
                  <a:cubicBezTo>
                    <a:pt x="65748" y="-2581"/>
                    <a:pt x="118904" y="-11948"/>
                    <a:pt x="148409" y="15449"/>
                  </a:cubicBezTo>
                  <a:cubicBezTo>
                    <a:pt x="177914" y="42847"/>
                    <a:pt x="171826" y="96470"/>
                    <a:pt x="136701" y="135107"/>
                  </a:cubicBezTo>
                  <a:cubicBezTo>
                    <a:pt x="101576" y="173745"/>
                    <a:pt x="47719" y="183346"/>
                    <a:pt x="18214" y="155948"/>
                  </a:cubicBezTo>
                  <a:cubicBezTo>
                    <a:pt x="-11292" y="128551"/>
                    <a:pt x="-6139" y="74927"/>
                    <a:pt x="29687" y="36056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320E61C4-C15B-600E-4B74-ECA4442FDABD}"/>
                </a:ext>
              </a:extLst>
            </p:cNvPr>
            <p:cNvSpPr/>
            <p:nvPr/>
          </p:nvSpPr>
          <p:spPr>
            <a:xfrm>
              <a:off x="8740387" y="5225562"/>
              <a:ext cx="61871" cy="82011"/>
            </a:xfrm>
            <a:custGeom>
              <a:avLst/>
              <a:gdLst>
                <a:gd name="connsiteX0" fmla="*/ 50103 w 51161"/>
                <a:gd name="connsiteY0" fmla="*/ 35694 h 67815"/>
                <a:gd name="connsiteX1" fmla="*/ 24346 w 51161"/>
                <a:gd name="connsiteY1" fmla="*/ 67540 h 67815"/>
                <a:gd name="connsiteX2" fmla="*/ 33711 w 51161"/>
                <a:gd name="connsiteY2" fmla="*/ 33586 h 67815"/>
                <a:gd name="connsiteX3" fmla="*/ -945 w 51161"/>
                <a:gd name="connsiteY3" fmla="*/ 45528 h 67815"/>
                <a:gd name="connsiteX4" fmla="*/ 22472 w 51161"/>
                <a:gd name="connsiteY4" fmla="*/ 16492 h 67815"/>
                <a:gd name="connsiteX5" fmla="*/ 22472 w 51161"/>
                <a:gd name="connsiteY5" fmla="*/ -134 h 67815"/>
                <a:gd name="connsiteX6" fmla="*/ 47528 w 51161"/>
                <a:gd name="connsiteY6" fmla="*/ 31010 h 67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61" h="67815">
                  <a:moveTo>
                    <a:pt x="50103" y="35694"/>
                  </a:moveTo>
                  <a:cubicBezTo>
                    <a:pt x="51485" y="51500"/>
                    <a:pt x="40104" y="65573"/>
                    <a:pt x="24346" y="67540"/>
                  </a:cubicBezTo>
                  <a:cubicBezTo>
                    <a:pt x="25751" y="56066"/>
                    <a:pt x="31839" y="45294"/>
                    <a:pt x="33711" y="33586"/>
                  </a:cubicBezTo>
                  <a:cubicBezTo>
                    <a:pt x="21536" y="35927"/>
                    <a:pt x="10295" y="43655"/>
                    <a:pt x="-945" y="45528"/>
                  </a:cubicBezTo>
                  <a:cubicBezTo>
                    <a:pt x="-945" y="33118"/>
                    <a:pt x="10062" y="22112"/>
                    <a:pt x="22472" y="16492"/>
                  </a:cubicBezTo>
                  <a:cubicBezTo>
                    <a:pt x="-14292" y="31010"/>
                    <a:pt x="-2584" y="-2710"/>
                    <a:pt x="22472" y="-134"/>
                  </a:cubicBezTo>
                  <a:cubicBezTo>
                    <a:pt x="42610" y="1740"/>
                    <a:pt x="34883" y="20239"/>
                    <a:pt x="47528" y="31010"/>
                  </a:cubicBezTo>
                </a:path>
              </a:pathLst>
            </a:custGeom>
            <a:solidFill>
              <a:srgbClr val="416C85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140203C9-A661-2A07-323B-54A896BB1E31}"/>
                </a:ext>
              </a:extLst>
            </p:cNvPr>
            <p:cNvSpPr/>
            <p:nvPr/>
          </p:nvSpPr>
          <p:spPr>
            <a:xfrm>
              <a:off x="8950954" y="3705689"/>
              <a:ext cx="146717" cy="776404"/>
            </a:xfrm>
            <a:custGeom>
              <a:avLst/>
              <a:gdLst>
                <a:gd name="connsiteX0" fmla="*/ 43882 w 121321"/>
                <a:gd name="connsiteY0" fmla="*/ 641737 h 642012"/>
                <a:gd name="connsiteX1" fmla="*/ 6649 w 121321"/>
                <a:gd name="connsiteY1" fmla="*/ 192140 h 642012"/>
                <a:gd name="connsiteX2" fmla="*/ 95632 w 121321"/>
                <a:gd name="connsiteY2" fmla="*/ 7384 h 642012"/>
                <a:gd name="connsiteX3" fmla="*/ 117174 w 121321"/>
                <a:gd name="connsiteY3" fmla="*/ 145776 h 642012"/>
                <a:gd name="connsiteX4" fmla="*/ 98442 w 121321"/>
                <a:gd name="connsiteY4" fmla="*/ 377365 h 642012"/>
                <a:gd name="connsiteX5" fmla="*/ 43882 w 121321"/>
                <a:gd name="connsiteY5" fmla="*/ 641737 h 64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321" h="642012">
                  <a:moveTo>
                    <a:pt x="43882" y="641737"/>
                  </a:moveTo>
                  <a:cubicBezTo>
                    <a:pt x="-10444" y="504048"/>
                    <a:pt x="-4825" y="337323"/>
                    <a:pt x="6649" y="192140"/>
                  </a:cubicBezTo>
                  <a:cubicBezTo>
                    <a:pt x="8990" y="162636"/>
                    <a:pt x="25617" y="-42025"/>
                    <a:pt x="95632" y="7384"/>
                  </a:cubicBezTo>
                  <a:cubicBezTo>
                    <a:pt x="132630" y="33142"/>
                    <a:pt x="117174" y="109246"/>
                    <a:pt x="117174" y="145776"/>
                  </a:cubicBezTo>
                  <a:cubicBezTo>
                    <a:pt x="118557" y="223401"/>
                    <a:pt x="112281" y="300980"/>
                    <a:pt x="98442" y="377365"/>
                  </a:cubicBezTo>
                  <a:cubicBezTo>
                    <a:pt x="82284" y="458855"/>
                    <a:pt x="25382" y="534021"/>
                    <a:pt x="43882" y="6417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441A9B43-9FEF-36BF-5403-D82867F3603F}"/>
                </a:ext>
              </a:extLst>
            </p:cNvPr>
            <p:cNvSpPr/>
            <p:nvPr/>
          </p:nvSpPr>
          <p:spPr>
            <a:xfrm>
              <a:off x="9192705" y="4648405"/>
              <a:ext cx="146548" cy="776121"/>
            </a:xfrm>
            <a:custGeom>
              <a:avLst/>
              <a:gdLst>
                <a:gd name="connsiteX0" fmla="*/ 43719 w 121181"/>
                <a:gd name="connsiteY0" fmla="*/ 641504 h 641778"/>
                <a:gd name="connsiteX1" fmla="*/ 6487 w 121181"/>
                <a:gd name="connsiteY1" fmla="*/ 192141 h 641778"/>
                <a:gd name="connsiteX2" fmla="*/ 95704 w 121181"/>
                <a:gd name="connsiteY2" fmla="*/ 7384 h 641778"/>
                <a:gd name="connsiteX3" fmla="*/ 117013 w 121181"/>
                <a:gd name="connsiteY3" fmla="*/ 145776 h 641778"/>
                <a:gd name="connsiteX4" fmla="*/ 98280 w 121181"/>
                <a:gd name="connsiteY4" fmla="*/ 377365 h 641778"/>
                <a:gd name="connsiteX5" fmla="*/ 43719 w 121181"/>
                <a:gd name="connsiteY5" fmla="*/ 641504 h 64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181" h="641778">
                  <a:moveTo>
                    <a:pt x="43719" y="641504"/>
                  </a:moveTo>
                  <a:cubicBezTo>
                    <a:pt x="-10373" y="503814"/>
                    <a:pt x="-4753" y="337089"/>
                    <a:pt x="6487" y="192141"/>
                  </a:cubicBezTo>
                  <a:cubicBezTo>
                    <a:pt x="8829" y="162636"/>
                    <a:pt x="25455" y="-42024"/>
                    <a:pt x="95704" y="7384"/>
                  </a:cubicBezTo>
                  <a:cubicBezTo>
                    <a:pt x="132467" y="33142"/>
                    <a:pt x="117013" y="109246"/>
                    <a:pt x="117013" y="145776"/>
                  </a:cubicBezTo>
                  <a:cubicBezTo>
                    <a:pt x="118395" y="223402"/>
                    <a:pt x="112119" y="300981"/>
                    <a:pt x="98280" y="377365"/>
                  </a:cubicBezTo>
                  <a:cubicBezTo>
                    <a:pt x="82122" y="458854"/>
                    <a:pt x="25455" y="534022"/>
                    <a:pt x="43719" y="641504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E3F9FCB0-CC05-A8D9-7FDD-7D6188C5F288}"/>
                </a:ext>
              </a:extLst>
            </p:cNvPr>
            <p:cNvSpPr/>
            <p:nvPr/>
          </p:nvSpPr>
          <p:spPr>
            <a:xfrm>
              <a:off x="9005499" y="5323250"/>
              <a:ext cx="278407" cy="582404"/>
            </a:xfrm>
            <a:custGeom>
              <a:avLst/>
              <a:gdLst>
                <a:gd name="connsiteX0" fmla="*/ 226620 w 230216"/>
                <a:gd name="connsiteY0" fmla="*/ 481318 h 481592"/>
                <a:gd name="connsiteX1" fmla="*/ 143023 w 230216"/>
                <a:gd name="connsiteY1" fmla="*/ 125855 h 481592"/>
                <a:gd name="connsiteX2" fmla="*/ 9783 w 230216"/>
                <a:gd name="connsiteY2" fmla="*/ 13924 h 481592"/>
                <a:gd name="connsiteX3" fmla="*/ 26175 w 230216"/>
                <a:gd name="connsiteY3" fmla="*/ 126558 h 481592"/>
                <a:gd name="connsiteX4" fmla="*/ 105089 w 230216"/>
                <a:gd name="connsiteY4" fmla="*/ 297264 h 481592"/>
                <a:gd name="connsiteX5" fmla="*/ 226620 w 230216"/>
                <a:gd name="connsiteY5" fmla="*/ 481318 h 48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216" h="481592">
                  <a:moveTo>
                    <a:pt x="226620" y="481318"/>
                  </a:moveTo>
                  <a:cubicBezTo>
                    <a:pt x="241373" y="358381"/>
                    <a:pt x="191964" y="232869"/>
                    <a:pt x="143023" y="125855"/>
                  </a:cubicBezTo>
                  <a:cubicBezTo>
                    <a:pt x="132954" y="104078"/>
                    <a:pt x="63174" y="-46491"/>
                    <a:pt x="9783" y="13924"/>
                  </a:cubicBezTo>
                  <a:cubicBezTo>
                    <a:pt x="-18317" y="45537"/>
                    <a:pt x="16574" y="98692"/>
                    <a:pt x="26175" y="126558"/>
                  </a:cubicBezTo>
                  <a:cubicBezTo>
                    <a:pt x="45423" y="186457"/>
                    <a:pt x="71931" y="243781"/>
                    <a:pt x="105089" y="297264"/>
                  </a:cubicBezTo>
                  <a:cubicBezTo>
                    <a:pt x="142087" y="355571"/>
                    <a:pt x="215381" y="393271"/>
                    <a:pt x="226620" y="48131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736EFFA7-FE98-F4F2-0976-64983DE44996}"/>
                </a:ext>
              </a:extLst>
            </p:cNvPr>
            <p:cNvSpPr/>
            <p:nvPr/>
          </p:nvSpPr>
          <p:spPr>
            <a:xfrm>
              <a:off x="8718853" y="4374116"/>
              <a:ext cx="376079" cy="444966"/>
            </a:xfrm>
            <a:custGeom>
              <a:avLst/>
              <a:gdLst>
                <a:gd name="connsiteX0" fmla="*/ 310037 w 310981"/>
                <a:gd name="connsiteY0" fmla="*/ 367670 h 367944"/>
                <a:gd name="connsiteX1" fmla="*/ 146122 w 310981"/>
                <a:gd name="connsiteY1" fmla="*/ 82457 h 367944"/>
                <a:gd name="connsiteX2" fmla="*/ 2578 w 310981"/>
                <a:gd name="connsiteY2" fmla="*/ 20169 h 367944"/>
                <a:gd name="connsiteX3" fmla="*/ 45664 w 310981"/>
                <a:gd name="connsiteY3" fmla="*/ 113835 h 367944"/>
                <a:gd name="connsiteX4" fmla="*/ 157361 w 310981"/>
                <a:gd name="connsiteY4" fmla="*/ 240986 h 367944"/>
                <a:gd name="connsiteX5" fmla="*/ 310037 w 310981"/>
                <a:gd name="connsiteY5" fmla="*/ 367670 h 367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981" h="367944">
                  <a:moveTo>
                    <a:pt x="310037" y="367670"/>
                  </a:moveTo>
                  <a:cubicBezTo>
                    <a:pt x="291537" y="257846"/>
                    <a:pt x="216371" y="162307"/>
                    <a:pt x="146122" y="82457"/>
                  </a:cubicBezTo>
                  <a:cubicBezTo>
                    <a:pt x="131838" y="66299"/>
                    <a:pt x="33019" y="-45398"/>
                    <a:pt x="2578" y="20169"/>
                  </a:cubicBezTo>
                  <a:cubicBezTo>
                    <a:pt x="-13579" y="54591"/>
                    <a:pt x="30210" y="91589"/>
                    <a:pt x="45664" y="113835"/>
                  </a:cubicBezTo>
                  <a:cubicBezTo>
                    <a:pt x="77511" y="160668"/>
                    <a:pt x="115024" y="203356"/>
                    <a:pt x="157361" y="240986"/>
                  </a:cubicBezTo>
                  <a:cubicBezTo>
                    <a:pt x="204663" y="278687"/>
                    <a:pt x="277957" y="293205"/>
                    <a:pt x="310037" y="36767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35733804-F500-A91E-ECC4-B0CF1CD7FE9B}"/>
                </a:ext>
              </a:extLst>
            </p:cNvPr>
            <p:cNvSpPr/>
            <p:nvPr/>
          </p:nvSpPr>
          <p:spPr>
            <a:xfrm>
              <a:off x="9274194" y="5725779"/>
              <a:ext cx="242155" cy="534986"/>
            </a:xfrm>
            <a:custGeom>
              <a:avLst/>
              <a:gdLst>
                <a:gd name="connsiteX0" fmla="*/ 6074 w 200239"/>
                <a:gd name="connsiteY0" fmla="*/ 442107 h 442382"/>
                <a:gd name="connsiteX1" fmla="*/ 62742 w 200239"/>
                <a:gd name="connsiteY1" fmla="*/ 116618 h 442382"/>
                <a:gd name="connsiteX2" fmla="*/ 186147 w 200239"/>
                <a:gd name="connsiteY2" fmla="*/ 12180 h 442382"/>
                <a:gd name="connsiteX3" fmla="*/ 178185 w 200239"/>
                <a:gd name="connsiteY3" fmla="*/ 114979 h 442382"/>
                <a:gd name="connsiteX4" fmla="*/ 112619 w 200239"/>
                <a:gd name="connsiteY4" fmla="*/ 272103 h 442382"/>
                <a:gd name="connsiteX5" fmla="*/ 6074 w 200239"/>
                <a:gd name="connsiteY5" fmla="*/ 442107 h 442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39" h="442382">
                  <a:moveTo>
                    <a:pt x="6074" y="442107"/>
                  </a:moveTo>
                  <a:cubicBezTo>
                    <a:pt x="-17342" y="330177"/>
                    <a:pt x="21997" y="214967"/>
                    <a:pt x="62742" y="116618"/>
                  </a:cubicBezTo>
                  <a:cubicBezTo>
                    <a:pt x="70937" y="96480"/>
                    <a:pt x="129011" y="-41912"/>
                    <a:pt x="186147" y="12180"/>
                  </a:cubicBezTo>
                  <a:cubicBezTo>
                    <a:pt x="216354" y="40514"/>
                    <a:pt x="186147" y="89455"/>
                    <a:pt x="178185" y="114979"/>
                  </a:cubicBezTo>
                  <a:cubicBezTo>
                    <a:pt x="163574" y="170101"/>
                    <a:pt x="141515" y="222952"/>
                    <a:pt x="112619" y="272103"/>
                  </a:cubicBezTo>
                  <a:cubicBezTo>
                    <a:pt x="80304" y="324791"/>
                    <a:pt x="10523" y="361555"/>
                    <a:pt x="6074" y="44210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mult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形 13">
            <a:extLst>
              <a:ext uri="{FF2B5EF4-FFF2-40B4-BE49-F238E27FC236}">
                <a16:creationId xmlns:a16="http://schemas.microsoft.com/office/drawing/2014/main" id="{9A92EF4B-6A02-DD50-84DA-9B51DC7E7345}"/>
              </a:ext>
            </a:extLst>
          </p:cNvPr>
          <p:cNvSpPr/>
          <p:nvPr/>
        </p:nvSpPr>
        <p:spPr>
          <a:xfrm>
            <a:off x="695324" y="1270466"/>
            <a:ext cx="5804170" cy="5074772"/>
          </a:xfrm>
          <a:custGeom>
            <a:avLst/>
            <a:gdLst>
              <a:gd name="connsiteX0" fmla="*/ 3808095 w 4680584"/>
              <a:gd name="connsiteY0" fmla="*/ 0 h 3738562"/>
              <a:gd name="connsiteX1" fmla="*/ 4457700 w 4680584"/>
              <a:gd name="connsiteY1" fmla="*/ 0 h 3738562"/>
              <a:gd name="connsiteX2" fmla="*/ 4680585 w 4680584"/>
              <a:gd name="connsiteY2" fmla="*/ 222885 h 3738562"/>
              <a:gd name="connsiteX3" fmla="*/ 4680585 w 4680584"/>
              <a:gd name="connsiteY3" fmla="*/ 1430655 h 3738562"/>
              <a:gd name="connsiteX4" fmla="*/ 4564380 w 4680584"/>
              <a:gd name="connsiteY4" fmla="*/ 1625918 h 3738562"/>
              <a:gd name="connsiteX5" fmla="*/ 4021455 w 4680584"/>
              <a:gd name="connsiteY5" fmla="*/ 1921193 h 3738562"/>
              <a:gd name="connsiteX6" fmla="*/ 3905250 w 4680584"/>
              <a:gd name="connsiteY6" fmla="*/ 2116455 h 3738562"/>
              <a:gd name="connsiteX7" fmla="*/ 3905250 w 4680584"/>
              <a:gd name="connsiteY7" fmla="*/ 3515678 h 3738562"/>
              <a:gd name="connsiteX8" fmla="*/ 3682365 w 4680584"/>
              <a:gd name="connsiteY8" fmla="*/ 3738563 h 3738562"/>
              <a:gd name="connsiteX9" fmla="*/ 222885 w 4680584"/>
              <a:gd name="connsiteY9" fmla="*/ 3738563 h 3738562"/>
              <a:gd name="connsiteX10" fmla="*/ 0 w 4680584"/>
              <a:gd name="connsiteY10" fmla="*/ 3516630 h 3738562"/>
              <a:gd name="connsiteX11" fmla="*/ 0 w 4680584"/>
              <a:gd name="connsiteY11" fmla="*/ 222885 h 3738562"/>
              <a:gd name="connsiteX12" fmla="*/ 222885 w 4680584"/>
              <a:gd name="connsiteY12" fmla="*/ 0 h 3738562"/>
              <a:gd name="connsiteX13" fmla="*/ 3808095 w 4680584"/>
              <a:gd name="connsiteY13" fmla="*/ 0 h 3738562"/>
              <a:gd name="connsiteX14" fmla="*/ 3808095 w 4680584"/>
              <a:gd name="connsiteY14" fmla="*/ 0 h 3738562"/>
              <a:gd name="connsiteX15" fmla="*/ 3808095 w 4680584"/>
              <a:gd name="connsiteY15" fmla="*/ 0 h 373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80584" h="3738562">
                <a:moveTo>
                  <a:pt x="3808095" y="0"/>
                </a:moveTo>
                <a:lnTo>
                  <a:pt x="4457700" y="0"/>
                </a:lnTo>
                <a:cubicBezTo>
                  <a:pt x="4580573" y="0"/>
                  <a:pt x="4680585" y="100013"/>
                  <a:pt x="4680585" y="222885"/>
                </a:cubicBezTo>
                <a:lnTo>
                  <a:pt x="4680585" y="1430655"/>
                </a:lnTo>
                <a:cubicBezTo>
                  <a:pt x="4680585" y="1512570"/>
                  <a:pt x="4635818" y="1586865"/>
                  <a:pt x="4564380" y="1625918"/>
                </a:cubicBezTo>
                <a:lnTo>
                  <a:pt x="4021455" y="1921193"/>
                </a:lnTo>
                <a:cubicBezTo>
                  <a:pt x="3950018" y="1960245"/>
                  <a:pt x="3905250" y="2035493"/>
                  <a:pt x="3905250" y="2116455"/>
                </a:cubicBezTo>
                <a:lnTo>
                  <a:pt x="3905250" y="3515678"/>
                </a:lnTo>
                <a:cubicBezTo>
                  <a:pt x="3905250" y="3638550"/>
                  <a:pt x="3805238" y="3738563"/>
                  <a:pt x="3682365" y="3738563"/>
                </a:cubicBezTo>
                <a:lnTo>
                  <a:pt x="222885" y="3738563"/>
                </a:lnTo>
                <a:cubicBezTo>
                  <a:pt x="100013" y="3738563"/>
                  <a:pt x="0" y="3639503"/>
                  <a:pt x="0" y="3516630"/>
                </a:cubicBezTo>
                <a:lnTo>
                  <a:pt x="0" y="222885"/>
                </a:lnTo>
                <a:cubicBezTo>
                  <a:pt x="0" y="100013"/>
                  <a:pt x="100013" y="0"/>
                  <a:pt x="222885" y="0"/>
                </a:cubicBezTo>
                <a:lnTo>
                  <a:pt x="3808095" y="0"/>
                </a:lnTo>
                <a:lnTo>
                  <a:pt x="3808095" y="0"/>
                </a:lnTo>
                <a:lnTo>
                  <a:pt x="3808095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12700" cap="flat">
            <a:solidFill>
              <a:schemeClr val="accent2">
                <a:alpha val="56000"/>
              </a:schemeClr>
            </a:solidFill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图形 13">
            <a:extLst>
              <a:ext uri="{FF2B5EF4-FFF2-40B4-BE49-F238E27FC236}">
                <a16:creationId xmlns:a16="http://schemas.microsoft.com/office/drawing/2014/main" id="{41A2A732-8531-BAE5-2E5E-274503D42E29}"/>
              </a:ext>
            </a:extLst>
          </p:cNvPr>
          <p:cNvSpPr/>
          <p:nvPr/>
        </p:nvSpPr>
        <p:spPr>
          <a:xfrm flipH="1" flipV="1">
            <a:off x="5692505" y="1270466"/>
            <a:ext cx="5804170" cy="5074772"/>
          </a:xfrm>
          <a:custGeom>
            <a:avLst/>
            <a:gdLst>
              <a:gd name="connsiteX0" fmla="*/ 3808095 w 4680584"/>
              <a:gd name="connsiteY0" fmla="*/ 0 h 3738562"/>
              <a:gd name="connsiteX1" fmla="*/ 4457700 w 4680584"/>
              <a:gd name="connsiteY1" fmla="*/ 0 h 3738562"/>
              <a:gd name="connsiteX2" fmla="*/ 4680585 w 4680584"/>
              <a:gd name="connsiteY2" fmla="*/ 222885 h 3738562"/>
              <a:gd name="connsiteX3" fmla="*/ 4680585 w 4680584"/>
              <a:gd name="connsiteY3" fmla="*/ 1430655 h 3738562"/>
              <a:gd name="connsiteX4" fmla="*/ 4564380 w 4680584"/>
              <a:gd name="connsiteY4" fmla="*/ 1625918 h 3738562"/>
              <a:gd name="connsiteX5" fmla="*/ 4021455 w 4680584"/>
              <a:gd name="connsiteY5" fmla="*/ 1921193 h 3738562"/>
              <a:gd name="connsiteX6" fmla="*/ 3905250 w 4680584"/>
              <a:gd name="connsiteY6" fmla="*/ 2116455 h 3738562"/>
              <a:gd name="connsiteX7" fmla="*/ 3905250 w 4680584"/>
              <a:gd name="connsiteY7" fmla="*/ 3515678 h 3738562"/>
              <a:gd name="connsiteX8" fmla="*/ 3682365 w 4680584"/>
              <a:gd name="connsiteY8" fmla="*/ 3738563 h 3738562"/>
              <a:gd name="connsiteX9" fmla="*/ 222885 w 4680584"/>
              <a:gd name="connsiteY9" fmla="*/ 3738563 h 3738562"/>
              <a:gd name="connsiteX10" fmla="*/ 0 w 4680584"/>
              <a:gd name="connsiteY10" fmla="*/ 3516630 h 3738562"/>
              <a:gd name="connsiteX11" fmla="*/ 0 w 4680584"/>
              <a:gd name="connsiteY11" fmla="*/ 222885 h 3738562"/>
              <a:gd name="connsiteX12" fmla="*/ 222885 w 4680584"/>
              <a:gd name="connsiteY12" fmla="*/ 0 h 3738562"/>
              <a:gd name="connsiteX13" fmla="*/ 3808095 w 4680584"/>
              <a:gd name="connsiteY13" fmla="*/ 0 h 3738562"/>
              <a:gd name="connsiteX14" fmla="*/ 3808095 w 4680584"/>
              <a:gd name="connsiteY14" fmla="*/ 0 h 3738562"/>
              <a:gd name="connsiteX15" fmla="*/ 3808095 w 4680584"/>
              <a:gd name="connsiteY15" fmla="*/ 0 h 3738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680584" h="3738562">
                <a:moveTo>
                  <a:pt x="3808095" y="0"/>
                </a:moveTo>
                <a:lnTo>
                  <a:pt x="4457700" y="0"/>
                </a:lnTo>
                <a:cubicBezTo>
                  <a:pt x="4580573" y="0"/>
                  <a:pt x="4680585" y="100013"/>
                  <a:pt x="4680585" y="222885"/>
                </a:cubicBezTo>
                <a:lnTo>
                  <a:pt x="4680585" y="1430655"/>
                </a:lnTo>
                <a:cubicBezTo>
                  <a:pt x="4680585" y="1512570"/>
                  <a:pt x="4635818" y="1586865"/>
                  <a:pt x="4564380" y="1625918"/>
                </a:cubicBezTo>
                <a:lnTo>
                  <a:pt x="4021455" y="1921193"/>
                </a:lnTo>
                <a:cubicBezTo>
                  <a:pt x="3950018" y="1960245"/>
                  <a:pt x="3905250" y="2035493"/>
                  <a:pt x="3905250" y="2116455"/>
                </a:cubicBezTo>
                <a:lnTo>
                  <a:pt x="3905250" y="3515678"/>
                </a:lnTo>
                <a:cubicBezTo>
                  <a:pt x="3905250" y="3638550"/>
                  <a:pt x="3805238" y="3738563"/>
                  <a:pt x="3682365" y="3738563"/>
                </a:cubicBezTo>
                <a:lnTo>
                  <a:pt x="222885" y="3738563"/>
                </a:lnTo>
                <a:cubicBezTo>
                  <a:pt x="100013" y="3738563"/>
                  <a:pt x="0" y="3639503"/>
                  <a:pt x="0" y="3516630"/>
                </a:cubicBezTo>
                <a:lnTo>
                  <a:pt x="0" y="222885"/>
                </a:lnTo>
                <a:cubicBezTo>
                  <a:pt x="0" y="100013"/>
                  <a:pt x="100013" y="0"/>
                  <a:pt x="222885" y="0"/>
                </a:cubicBezTo>
                <a:lnTo>
                  <a:pt x="3808095" y="0"/>
                </a:lnTo>
                <a:lnTo>
                  <a:pt x="3808095" y="0"/>
                </a:lnTo>
                <a:lnTo>
                  <a:pt x="380809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30000"/>
            </a:schemeClr>
          </a:solidFill>
          <a:ln w="12700" cap="flat">
            <a:solidFill>
              <a:schemeClr val="accent1">
                <a:alpha val="56000"/>
              </a:schemeClr>
            </a:solidFill>
            <a:prstDash val="solid"/>
            <a:miter/>
          </a:ln>
        </p:spPr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8" name="Text1">
            <a:extLst>
              <a:ext uri="{FF2B5EF4-FFF2-40B4-BE49-F238E27FC236}">
                <a16:creationId xmlns:a16="http://schemas.microsoft.com/office/drawing/2014/main" id="{DE6D741C-1979-B59F-2B1D-4E62CCBD03DF}"/>
              </a:ext>
            </a:extLst>
          </p:cNvPr>
          <p:cNvSpPr txBox="1"/>
          <p:nvPr/>
        </p:nvSpPr>
        <p:spPr>
          <a:xfrm>
            <a:off x="1041531" y="1782501"/>
            <a:ext cx="4306507" cy="59030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2">
                  <a:lumMod val="60000"/>
                  <a:lumOff val="40000"/>
                </a:schemeClr>
              </a:gs>
              <a:gs pos="0">
                <a:schemeClr val="accent2">
                  <a:lumMod val="9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419100" dist="114300" dir="2700000" sx="98000" sy="98000" algn="tl" rotWithShape="0">
              <a:schemeClr val="accent2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制定学习计划的关键要点</a:t>
            </a:r>
          </a:p>
        </p:txBody>
      </p:sp>
      <p:sp>
        <p:nvSpPr>
          <p:cNvPr id="9" name="Text2">
            <a:extLst>
              <a:ext uri="{FF2B5EF4-FFF2-40B4-BE49-F238E27FC236}">
                <a16:creationId xmlns:a16="http://schemas.microsoft.com/office/drawing/2014/main" id="{C9943B8F-3F46-31EE-60D0-2236C931F4A6}"/>
              </a:ext>
            </a:extLst>
          </p:cNvPr>
          <p:cNvSpPr txBox="1"/>
          <p:nvPr/>
        </p:nvSpPr>
        <p:spPr>
          <a:xfrm>
            <a:off x="7150234" y="1782501"/>
            <a:ext cx="3963605" cy="59030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lumMod val="70000"/>
                  <a:lumOff val="30000"/>
                </a:schemeClr>
              </a:gs>
              <a:gs pos="87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419100" dist="114300" dir="2700000" sx="98000" sy="98000" algn="t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20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制定学习计划的关键要点</a:t>
            </a:r>
          </a:p>
        </p:txBody>
      </p:sp>
      <p:sp>
        <p:nvSpPr>
          <p:cNvPr id="43" name="Text3">
            <a:extLst>
              <a:ext uri="{FF2B5EF4-FFF2-40B4-BE49-F238E27FC236}">
                <a16:creationId xmlns:a16="http://schemas.microsoft.com/office/drawing/2014/main" id="{1AE8413C-EC9E-46E8-8277-DF8232AED8CA}"/>
              </a:ext>
            </a:extLst>
          </p:cNvPr>
          <p:cNvSpPr txBox="1"/>
          <p:nvPr/>
        </p:nvSpPr>
        <p:spPr>
          <a:xfrm>
            <a:off x="711707" y="476359"/>
            <a:ext cx="9456368" cy="584775"/>
          </a:xfrm>
          <a:prstGeom prst="rect">
            <a:avLst/>
          </a:prstGeom>
          <a:noFill/>
        </p:spPr>
        <p:txBody>
          <a:bodyPr wrap="square" rtlCol="0" anchor="ctr" anchorCtr="0">
            <a:normAutofit fontScale="95000"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b="1" spc="30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制定学习计划</a:t>
            </a:r>
          </a:p>
        </p:txBody>
      </p:sp>
      <p:sp>
        <p:nvSpPr>
          <p:cNvPr id="47" name="Text4">
            <a:extLst>
              <a:ext uri="{FF2B5EF4-FFF2-40B4-BE49-F238E27FC236}">
                <a16:creationId xmlns:a16="http://schemas.microsoft.com/office/drawing/2014/main" id="{C5AAC5C3-471B-E54C-CDE4-73A8017661D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041531" y="2688103"/>
            <a:ext cx="4304768" cy="2860909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400" b="1" dirty="0" err="1">
                <a:latin typeface="微软雅黑" panose="020B0503020204020204" charset="-122"/>
                <a:ea typeface="微软雅黑" panose="020B0503020204020204" charset="-122"/>
              </a:rPr>
              <a:t>了解考试大纲和要求</a:t>
            </a:r>
            <a:r>
              <a:rPr lang="en-US" altLang="zh-CN" sz="1400" dirty="0" err="1">
                <a:latin typeface="微软雅黑" panose="020B0503020204020204" charset="-122"/>
                <a:ea typeface="微软雅黑" panose="020B0503020204020204" charset="-122"/>
              </a:rPr>
              <a:t>：首先，你需要对软考系统架构设计师的考试大纲和要求有深入的了解，这将帮助你明确学习的重点和方向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</a:rPr>
              <a:t>。
 </a:t>
            </a:r>
            <a:r>
              <a:rPr lang="en-US" altLang="zh-CN" sz="1400" b="1" dirty="0" err="1">
                <a:latin typeface="微软雅黑" panose="020B0503020204020204" charset="-122"/>
                <a:ea typeface="微软雅黑" panose="020B0503020204020204" charset="-122"/>
              </a:rPr>
              <a:t>设定明确的学习目标</a:t>
            </a:r>
            <a:r>
              <a:rPr lang="en-US" altLang="zh-CN" sz="1400" dirty="0" err="1">
                <a:latin typeface="微软雅黑" panose="020B0503020204020204" charset="-122"/>
                <a:ea typeface="微软雅黑" panose="020B0503020204020204" charset="-122"/>
              </a:rPr>
              <a:t>：在了解考试大纲和要求的基础上，你需要设定明确的学习目标，这将有助于你更有效地组织和利用学习时间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  <p:sp>
        <p:nvSpPr>
          <p:cNvPr id="48" name="Text5">
            <a:extLst>
              <a:ext uri="{FF2B5EF4-FFF2-40B4-BE49-F238E27FC236}">
                <a16:creationId xmlns:a16="http://schemas.microsoft.com/office/drawing/2014/main" id="{7237174E-33F0-CF25-5FC9-763B86552B7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809071" y="2688103"/>
            <a:ext cx="4304768" cy="2860909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</a:rPr>
              <a:t> 制定合理的学习计划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</a:rPr>
              <a:t>：根据你的学习目标，你需要制定一个既实际又可行的学习计划。这个计划应该包括每天的学习时间、每周的学习内容以及每月的复习计划。
</a:t>
            </a:r>
            <a:r>
              <a:rPr lang="en-US" altLang="zh-CN" sz="1400" b="1" dirty="0"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400" b="1" dirty="0" err="1">
                <a:latin typeface="微软雅黑" panose="020B0503020204020204" charset="-122"/>
                <a:ea typeface="微软雅黑" panose="020B0503020204020204" charset="-122"/>
              </a:rPr>
              <a:t>坚持执行学习计划</a:t>
            </a:r>
            <a:r>
              <a:rPr lang="en-US" altLang="zh-CN" sz="1400" dirty="0" err="1">
                <a:latin typeface="微软雅黑" panose="020B0503020204020204" charset="-122"/>
                <a:ea typeface="微软雅黑" panose="020B0503020204020204" charset="-122"/>
              </a:rPr>
              <a:t>：制定学习计划只是第一步，更重要的是要坚持执行。只有通过持续的努力，你才能达到你的学习目标</a:t>
            </a:r>
            <a:r>
              <a:rPr lang="en-US" altLang="zh-CN" sz="1400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407569592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" name="png素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1" y="0"/>
            <a:ext cx="3800475" cy="6858000"/>
          </a:xfrm>
          <a:prstGeom prst="rect">
            <a:avLst/>
          </a:prstGeom>
        </p:spPr>
      </p:pic>
      <p:sp>
        <p:nvSpPr>
          <p:cNvPr id="7" name="Shape1"/>
          <p:cNvSpPr/>
          <p:nvPr/>
        </p:nvSpPr>
        <p:spPr>
          <a:xfrm>
            <a:off x="0" y="981075"/>
            <a:ext cx="12192001" cy="4895850"/>
          </a:xfrm>
          <a:prstGeom prst="rect">
            <a:avLst/>
          </a:prstGeom>
          <a:solidFill>
            <a:schemeClr val="accent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EEFFFD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Text1">
            <a:extLst>
              <a:ext uri="{FF2B5EF4-FFF2-40B4-BE49-F238E27FC236}">
                <a16:creationId xmlns:a16="http://schemas.microsoft.com/office/drawing/2014/main" id="{8F05AB65-7C0C-8C75-E55D-BF1286CE255A}"/>
              </a:ext>
            </a:extLst>
          </p:cNvPr>
          <p:cNvSpPr txBox="1"/>
          <p:nvPr/>
        </p:nvSpPr>
        <p:spPr>
          <a:xfrm>
            <a:off x="8244114" y="4832103"/>
            <a:ext cx="2675609" cy="470211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400"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汇报人：梅俊华</a:t>
            </a:r>
            <a:endParaRPr lang="en-US" altLang="id-ID" sz="14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10" name="Text2">
            <a:extLst>
              <a:ext uri="{FF2B5EF4-FFF2-40B4-BE49-F238E27FC236}">
                <a16:creationId xmlns:a16="http://schemas.microsoft.com/office/drawing/2014/main" id="{54C8945E-0165-DA1D-7772-E8F47E938322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432800" y="5240471"/>
            <a:ext cx="2486923" cy="463192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algn="r" defTabSz="914400" eaLnBrk="1" fontAlgn="auto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2023.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09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.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27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11" name="Text3"/>
          <p:cNvSpPr txBox="1"/>
          <p:nvPr/>
        </p:nvSpPr>
        <p:spPr>
          <a:xfrm>
            <a:off x="4557888" y="3718387"/>
            <a:ext cx="6361835" cy="461559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600" spc="300">
                <a:latin typeface="微软雅黑" panose="020B0503020204020204" charset="-122"/>
                <a:ea typeface="微软雅黑" panose="020B0503020204020204" charset="-122"/>
                <a:sym typeface="+mn-ea"/>
              </a:rPr>
              <a:t>Thanks for watching</a:t>
            </a:r>
          </a:p>
        </p:txBody>
      </p:sp>
      <p:sp>
        <p:nvSpPr>
          <p:cNvPr id="12" name="Text4"/>
          <p:cNvSpPr txBox="1"/>
          <p:nvPr/>
        </p:nvSpPr>
        <p:spPr>
          <a:xfrm>
            <a:off x="3810001" y="2467264"/>
            <a:ext cx="7109722" cy="1070151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6000" b="1" spc="3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谢谢观看</a:t>
            </a:r>
            <a:endParaRPr lang="id-ID" altLang="en-US" sz="6000" b="1" spc="3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601267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hapter_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!!平滑2">
            <a:extLst>
              <a:ext uri="{FF2B5EF4-FFF2-40B4-BE49-F238E27FC236}">
                <a16:creationId xmlns:a16="http://schemas.microsoft.com/office/drawing/2014/main" id="{EFDB20EC-F75A-089C-52F7-15FB0453B62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10800000" flipH="1">
            <a:off x="10119823" y="-312252"/>
            <a:ext cx="2174240" cy="2381885"/>
          </a:xfrm>
          <a:custGeom>
            <a:avLst/>
            <a:gdLst>
              <a:gd name="connsiteX0" fmla="*/ 3030933 w 3030933"/>
              <a:gd name="connsiteY0" fmla="*/ 0 h 3320327"/>
              <a:gd name="connsiteX1" fmla="*/ 3030933 w 3030933"/>
              <a:gd name="connsiteY1" fmla="*/ 1315475 h 3320327"/>
              <a:gd name="connsiteX2" fmla="*/ 2861061 w 3030933"/>
              <a:gd name="connsiteY2" fmla="*/ 1341401 h 3320327"/>
              <a:gd name="connsiteX3" fmla="*/ 1310294 w 3030933"/>
              <a:gd name="connsiteY3" fmla="*/ 3244127 h 3320327"/>
              <a:gd name="connsiteX4" fmla="*/ 1314142 w 3030933"/>
              <a:gd name="connsiteY4" fmla="*/ 3320327 h 3320327"/>
              <a:gd name="connsiteX5" fmla="*/ 3848 w 3030933"/>
              <a:gd name="connsiteY5" fmla="*/ 3320327 h 3320327"/>
              <a:gd name="connsiteX6" fmla="*/ 0 w 3030933"/>
              <a:gd name="connsiteY6" fmla="*/ 3244127 h 3320327"/>
              <a:gd name="connsiteX7" fmla="*/ 2919932 w 3030933"/>
              <a:gd name="connsiteY7" fmla="*/ 8440 h 332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0933" h="3320327">
                <a:moveTo>
                  <a:pt x="3030933" y="0"/>
                </a:moveTo>
                <a:lnTo>
                  <a:pt x="3030933" y="1315475"/>
                </a:lnTo>
                <a:lnTo>
                  <a:pt x="2861061" y="1341401"/>
                </a:lnTo>
                <a:cubicBezTo>
                  <a:pt x="1976040" y="1522502"/>
                  <a:pt x="1310294" y="2305568"/>
                  <a:pt x="1310294" y="3244127"/>
                </a:cubicBezTo>
                <a:lnTo>
                  <a:pt x="1314142" y="3320327"/>
                </a:lnTo>
                <a:lnTo>
                  <a:pt x="3848" y="3320327"/>
                </a:lnTo>
                <a:lnTo>
                  <a:pt x="0" y="3244127"/>
                </a:lnTo>
                <a:cubicBezTo>
                  <a:pt x="0" y="1560101"/>
                  <a:pt x="1279849" y="175000"/>
                  <a:pt x="2919932" y="844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lvl="0"/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9B7BE882-8015-170B-D3F4-21995E0CFAE9}"/>
              </a:ext>
            </a:extLst>
          </p:cNvPr>
          <p:cNvGrpSpPr/>
          <p:nvPr/>
        </p:nvGrpSpPr>
        <p:grpSpPr>
          <a:xfrm>
            <a:off x="855792" y="1821140"/>
            <a:ext cx="660228" cy="666335"/>
            <a:chOff x="855792" y="1821140"/>
            <a:chExt cx="660228" cy="666335"/>
          </a:xfrm>
        </p:grpSpPr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2F558B96-82F2-8FDB-9262-CFFA5B234A55}"/>
                </a:ext>
              </a:extLst>
            </p:cNvPr>
            <p:cNvSpPr/>
            <p:nvPr/>
          </p:nvSpPr>
          <p:spPr>
            <a:xfrm>
              <a:off x="855792" y="1821140"/>
              <a:ext cx="660228" cy="587539"/>
            </a:xfrm>
            <a:custGeom>
              <a:avLst/>
              <a:gdLst>
                <a:gd name="connsiteX0" fmla="*/ 243359 w 660228"/>
                <a:gd name="connsiteY0" fmla="*/ 909 h 587539"/>
                <a:gd name="connsiteX1" fmla="*/ 302790 w 660228"/>
                <a:gd name="connsiteY1" fmla="*/ 13107 h 587539"/>
                <a:gd name="connsiteX2" fmla="*/ 377533 w 660228"/>
                <a:gd name="connsiteY2" fmla="*/ 138458 h 587539"/>
                <a:gd name="connsiteX3" fmla="*/ 380169 w 660228"/>
                <a:gd name="connsiteY3" fmla="*/ 181471 h 587539"/>
                <a:gd name="connsiteX4" fmla="*/ 402706 w 660228"/>
                <a:gd name="connsiteY4" fmla="*/ 154679 h 587539"/>
                <a:gd name="connsiteX5" fmla="*/ 523257 w 660228"/>
                <a:gd name="connsiteY5" fmla="*/ 68387 h 587539"/>
                <a:gd name="connsiteX6" fmla="*/ 565170 w 660228"/>
                <a:gd name="connsiteY6" fmla="*/ 68387 h 587539"/>
                <a:gd name="connsiteX7" fmla="*/ 583727 w 660228"/>
                <a:gd name="connsiteY7" fmla="*/ 118216 h 587539"/>
                <a:gd name="connsiteX8" fmla="*/ 516639 w 660228"/>
                <a:gd name="connsiteY8" fmla="*/ 240842 h 587539"/>
                <a:gd name="connsiteX9" fmla="*/ 431037 w 660228"/>
                <a:gd name="connsiteY9" fmla="*/ 304638 h 587539"/>
                <a:gd name="connsiteX10" fmla="*/ 432244 w 660228"/>
                <a:gd name="connsiteY10" fmla="*/ 304426 h 587539"/>
                <a:gd name="connsiteX11" fmla="*/ 528188 w 660228"/>
                <a:gd name="connsiteY11" fmla="*/ 317532 h 587539"/>
                <a:gd name="connsiteX12" fmla="*/ 644196 w 660228"/>
                <a:gd name="connsiteY12" fmla="*/ 381116 h 587539"/>
                <a:gd name="connsiteX13" fmla="*/ 659249 w 660228"/>
                <a:gd name="connsiteY13" fmla="*/ 416931 h 587539"/>
                <a:gd name="connsiteX14" fmla="*/ 623304 w 660228"/>
                <a:gd name="connsiteY14" fmla="*/ 455860 h 587539"/>
                <a:gd name="connsiteX15" fmla="*/ 495097 w 660228"/>
                <a:gd name="connsiteY15" fmla="*/ 454692 h 587539"/>
                <a:gd name="connsiteX16" fmla="*/ 407119 w 660228"/>
                <a:gd name="connsiteY16" fmla="*/ 409015 h 587539"/>
                <a:gd name="connsiteX17" fmla="*/ 375456 w 660228"/>
                <a:gd name="connsiteY17" fmla="*/ 382284 h 587539"/>
                <a:gd name="connsiteX18" fmla="*/ 357241 w 660228"/>
                <a:gd name="connsiteY18" fmla="*/ 354417 h 587539"/>
                <a:gd name="connsiteX19" fmla="*/ 353527 w 660228"/>
                <a:gd name="connsiteY19" fmla="*/ 348715 h 587539"/>
                <a:gd name="connsiteX20" fmla="*/ 353268 w 660228"/>
                <a:gd name="connsiteY20" fmla="*/ 349324 h 587539"/>
                <a:gd name="connsiteX21" fmla="*/ 341087 w 660228"/>
                <a:gd name="connsiteY21" fmla="*/ 346564 h 587539"/>
                <a:gd name="connsiteX22" fmla="*/ 342825 w 660228"/>
                <a:gd name="connsiteY22" fmla="*/ 367452 h 587539"/>
                <a:gd name="connsiteX23" fmla="*/ 281767 w 660228"/>
                <a:gd name="connsiteY23" fmla="*/ 499330 h 587539"/>
                <a:gd name="connsiteX24" fmla="*/ 177956 w 660228"/>
                <a:gd name="connsiteY24" fmla="*/ 580951 h 587539"/>
                <a:gd name="connsiteX25" fmla="*/ 139027 w 660228"/>
                <a:gd name="connsiteY25" fmla="*/ 580951 h 587539"/>
                <a:gd name="connsiteX26" fmla="*/ 117357 w 660228"/>
                <a:gd name="connsiteY26" fmla="*/ 532549 h 587539"/>
                <a:gd name="connsiteX27" fmla="*/ 169263 w 660228"/>
                <a:gd name="connsiteY27" fmla="*/ 415114 h 587539"/>
                <a:gd name="connsiteX28" fmla="*/ 236726 w 660228"/>
                <a:gd name="connsiteY28" fmla="*/ 359771 h 587539"/>
                <a:gd name="connsiteX29" fmla="*/ 230138 w 660228"/>
                <a:gd name="connsiteY29" fmla="*/ 360418 h 587539"/>
                <a:gd name="connsiteX30" fmla="*/ 129814 w 660228"/>
                <a:gd name="connsiteY30" fmla="*/ 338164 h 587539"/>
                <a:gd name="connsiteX31" fmla="*/ 13936 w 660228"/>
                <a:gd name="connsiteY31" fmla="*/ 259138 h 587539"/>
                <a:gd name="connsiteX32" fmla="*/ 2387 w 660228"/>
                <a:gd name="connsiteY32" fmla="*/ 219041 h 587539"/>
                <a:gd name="connsiteX33" fmla="*/ 45728 w 660228"/>
                <a:gd name="connsiteY33" fmla="*/ 180113 h 587539"/>
                <a:gd name="connsiteX34" fmla="*/ 182628 w 660228"/>
                <a:gd name="connsiteY34" fmla="*/ 192051 h 587539"/>
                <a:gd name="connsiteX35" fmla="*/ 237385 w 660228"/>
                <a:gd name="connsiteY35" fmla="*/ 227561 h 587539"/>
                <a:gd name="connsiteX36" fmla="*/ 223504 w 660228"/>
                <a:gd name="connsiteY36" fmla="*/ 186471 h 587539"/>
                <a:gd name="connsiteX37" fmla="*/ 217405 w 660228"/>
                <a:gd name="connsiteY37" fmla="*/ 36464 h 587539"/>
                <a:gd name="connsiteX38" fmla="*/ 243359 w 660228"/>
                <a:gd name="connsiteY38" fmla="*/ 909 h 58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60228" h="587539">
                  <a:moveTo>
                    <a:pt x="243359" y="909"/>
                  </a:moveTo>
                  <a:cubicBezTo>
                    <a:pt x="263990" y="-2050"/>
                    <a:pt x="285012" y="2259"/>
                    <a:pt x="302790" y="13107"/>
                  </a:cubicBezTo>
                  <a:cubicBezTo>
                    <a:pt x="352878" y="39060"/>
                    <a:pt x="366634" y="86293"/>
                    <a:pt x="377533" y="138458"/>
                  </a:cubicBezTo>
                  <a:lnTo>
                    <a:pt x="380169" y="181471"/>
                  </a:lnTo>
                  <a:lnTo>
                    <a:pt x="402706" y="154679"/>
                  </a:lnTo>
                  <a:cubicBezTo>
                    <a:pt x="438391" y="120072"/>
                    <a:pt x="479007" y="90991"/>
                    <a:pt x="523257" y="68387"/>
                  </a:cubicBezTo>
                  <a:cubicBezTo>
                    <a:pt x="538570" y="60601"/>
                    <a:pt x="553361" y="58005"/>
                    <a:pt x="565170" y="68387"/>
                  </a:cubicBezTo>
                  <a:cubicBezTo>
                    <a:pt x="577629" y="81947"/>
                    <a:pt x="584245" y="99828"/>
                    <a:pt x="583727" y="118216"/>
                  </a:cubicBezTo>
                  <a:cubicBezTo>
                    <a:pt x="586582" y="168823"/>
                    <a:pt x="554271" y="204509"/>
                    <a:pt x="516639" y="240842"/>
                  </a:cubicBezTo>
                  <a:lnTo>
                    <a:pt x="431037" y="304638"/>
                  </a:lnTo>
                  <a:lnTo>
                    <a:pt x="432244" y="304426"/>
                  </a:lnTo>
                  <a:cubicBezTo>
                    <a:pt x="467686" y="303258"/>
                    <a:pt x="504831" y="310200"/>
                    <a:pt x="528188" y="317532"/>
                  </a:cubicBezTo>
                  <a:cubicBezTo>
                    <a:pt x="570101" y="332117"/>
                    <a:pt x="609290" y="353606"/>
                    <a:pt x="644196" y="381116"/>
                  </a:cubicBezTo>
                  <a:cubicBezTo>
                    <a:pt x="656654" y="388396"/>
                    <a:pt x="662753" y="402981"/>
                    <a:pt x="659249" y="416931"/>
                  </a:cubicBezTo>
                  <a:cubicBezTo>
                    <a:pt x="652243" y="433709"/>
                    <a:pt x="639524" y="447490"/>
                    <a:pt x="623304" y="455860"/>
                  </a:cubicBezTo>
                  <a:cubicBezTo>
                    <a:pt x="581131" y="481812"/>
                    <a:pt x="539347" y="470264"/>
                    <a:pt x="495097" y="454692"/>
                  </a:cubicBezTo>
                  <a:cubicBezTo>
                    <a:pt x="464603" y="441937"/>
                    <a:pt x="435147" y="426663"/>
                    <a:pt x="407119" y="409015"/>
                  </a:cubicBezTo>
                  <a:cubicBezTo>
                    <a:pt x="394530" y="402825"/>
                    <a:pt x="383631" y="393651"/>
                    <a:pt x="375456" y="382284"/>
                  </a:cubicBezTo>
                  <a:cubicBezTo>
                    <a:pt x="368579" y="372811"/>
                    <a:pt x="362285" y="362495"/>
                    <a:pt x="357241" y="354417"/>
                  </a:cubicBezTo>
                  <a:lnTo>
                    <a:pt x="353527" y="348715"/>
                  </a:lnTo>
                  <a:lnTo>
                    <a:pt x="353268" y="349324"/>
                  </a:lnTo>
                  <a:lnTo>
                    <a:pt x="341087" y="346564"/>
                  </a:lnTo>
                  <a:lnTo>
                    <a:pt x="342825" y="367452"/>
                  </a:lnTo>
                  <a:cubicBezTo>
                    <a:pt x="340720" y="415243"/>
                    <a:pt x="305513" y="471885"/>
                    <a:pt x="281767" y="499330"/>
                  </a:cubicBezTo>
                  <a:cubicBezTo>
                    <a:pt x="251921" y="532160"/>
                    <a:pt x="216886" y="559761"/>
                    <a:pt x="177956" y="580951"/>
                  </a:cubicBezTo>
                  <a:cubicBezTo>
                    <a:pt x="166407" y="589736"/>
                    <a:pt x="150576" y="589736"/>
                    <a:pt x="139027" y="580951"/>
                  </a:cubicBezTo>
                  <a:cubicBezTo>
                    <a:pt x="126311" y="567884"/>
                    <a:pt x="118654" y="550742"/>
                    <a:pt x="117357" y="532549"/>
                  </a:cubicBezTo>
                  <a:cubicBezTo>
                    <a:pt x="110219" y="483758"/>
                    <a:pt x="137081" y="449761"/>
                    <a:pt x="169263" y="415114"/>
                  </a:cubicBezTo>
                  <a:lnTo>
                    <a:pt x="236726" y="359771"/>
                  </a:lnTo>
                  <a:lnTo>
                    <a:pt x="230138" y="360418"/>
                  </a:lnTo>
                  <a:cubicBezTo>
                    <a:pt x="192166" y="358699"/>
                    <a:pt x="153496" y="348026"/>
                    <a:pt x="129814" y="338164"/>
                  </a:cubicBezTo>
                  <a:cubicBezTo>
                    <a:pt x="86862" y="318855"/>
                    <a:pt x="47545" y="292098"/>
                    <a:pt x="13936" y="259138"/>
                  </a:cubicBezTo>
                  <a:cubicBezTo>
                    <a:pt x="1478" y="249925"/>
                    <a:pt x="-3323" y="233484"/>
                    <a:pt x="2387" y="219041"/>
                  </a:cubicBezTo>
                  <a:cubicBezTo>
                    <a:pt x="11989" y="201510"/>
                    <a:pt x="27301" y="187781"/>
                    <a:pt x="45728" y="180113"/>
                  </a:cubicBezTo>
                  <a:cubicBezTo>
                    <a:pt x="93999" y="155717"/>
                    <a:pt x="136562" y="171548"/>
                    <a:pt x="182628" y="192051"/>
                  </a:cubicBezTo>
                  <a:lnTo>
                    <a:pt x="237385" y="227561"/>
                  </a:lnTo>
                  <a:lnTo>
                    <a:pt x="223504" y="186471"/>
                  </a:lnTo>
                  <a:cubicBezTo>
                    <a:pt x="212993" y="137174"/>
                    <a:pt x="210917" y="86449"/>
                    <a:pt x="217405" y="36464"/>
                  </a:cubicBezTo>
                  <a:cubicBezTo>
                    <a:pt x="219741" y="19076"/>
                    <a:pt x="226489" y="5191"/>
                    <a:pt x="243359" y="909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21C9B25E-C962-7937-084E-417C2FCB2E5A}"/>
                </a:ext>
              </a:extLst>
            </p:cNvPr>
            <p:cNvSpPr/>
            <p:nvPr/>
          </p:nvSpPr>
          <p:spPr>
            <a:xfrm>
              <a:off x="978612" y="1928195"/>
              <a:ext cx="439770" cy="559280"/>
            </a:xfrm>
            <a:custGeom>
              <a:avLst/>
              <a:gdLst>
                <a:gd name="connsiteX0" fmla="*/ 330508 w 439770"/>
                <a:gd name="connsiteY0" fmla="*/ 72408 h 559280"/>
                <a:gd name="connsiteX1" fmla="*/ 278327 w 439770"/>
                <a:gd name="connsiteY1" fmla="*/ 150330 h 559280"/>
                <a:gd name="connsiteX2" fmla="*/ 267308 w 439770"/>
                <a:gd name="connsiteY2" fmla="*/ 163910 h 559280"/>
                <a:gd name="connsiteX3" fmla="*/ 162335 w 439770"/>
                <a:gd name="connsiteY3" fmla="*/ 0 h 559280"/>
                <a:gd name="connsiteX4" fmla="*/ 182838 w 439770"/>
                <a:gd name="connsiteY4" fmla="*/ 60210 h 559280"/>
                <a:gd name="connsiteX5" fmla="*/ 208531 w 439770"/>
                <a:gd name="connsiteY5" fmla="*/ 173429 h 559280"/>
                <a:gd name="connsiteX6" fmla="*/ 218416 w 439770"/>
                <a:gd name="connsiteY6" fmla="*/ 223340 h 559280"/>
                <a:gd name="connsiteX7" fmla="*/ 218943 w 439770"/>
                <a:gd name="connsiteY7" fmla="*/ 223520 h 559280"/>
                <a:gd name="connsiteX8" fmla="*/ 267308 w 439770"/>
                <a:gd name="connsiteY8" fmla="*/ 163910 h 559280"/>
                <a:gd name="connsiteX9" fmla="*/ 224758 w 439770"/>
                <a:gd name="connsiteY9" fmla="*/ 225517 h 559280"/>
                <a:gd name="connsiteX10" fmla="*/ 298685 w 439770"/>
                <a:gd name="connsiteY10" fmla="*/ 251702 h 559280"/>
                <a:gd name="connsiteX11" fmla="*/ 439770 w 439770"/>
                <a:gd name="connsiteY11" fmla="*/ 308707 h 559280"/>
                <a:gd name="connsiteX12" fmla="*/ 221092 w 439770"/>
                <a:gd name="connsiteY12" fmla="*/ 230824 h 559280"/>
                <a:gd name="connsiteX13" fmla="*/ 220165 w 439770"/>
                <a:gd name="connsiteY13" fmla="*/ 232167 h 559280"/>
                <a:gd name="connsiteX14" fmla="*/ 231109 w 439770"/>
                <a:gd name="connsiteY14" fmla="*/ 287425 h 559280"/>
                <a:gd name="connsiteX15" fmla="*/ 284702 w 439770"/>
                <a:gd name="connsiteY15" fmla="*/ 559280 h 559280"/>
                <a:gd name="connsiteX16" fmla="*/ 214824 w 439770"/>
                <a:gd name="connsiteY16" fmla="*/ 239899 h 559280"/>
                <a:gd name="connsiteX17" fmla="*/ 92910 w 439770"/>
                <a:gd name="connsiteY17" fmla="*/ 416410 h 559280"/>
                <a:gd name="connsiteX18" fmla="*/ 153980 w 439770"/>
                <a:gd name="connsiteY18" fmla="*/ 319412 h 559280"/>
                <a:gd name="connsiteX19" fmla="*/ 213095 w 439770"/>
                <a:gd name="connsiteY19" fmla="*/ 232000 h 559280"/>
                <a:gd name="connsiteX20" fmla="*/ 212141 w 439770"/>
                <a:gd name="connsiteY20" fmla="*/ 227637 h 559280"/>
                <a:gd name="connsiteX21" fmla="*/ 0 w 439770"/>
                <a:gd name="connsiteY21" fmla="*/ 152083 h 559280"/>
                <a:gd name="connsiteX22" fmla="*/ 150026 w 439770"/>
                <a:gd name="connsiteY22" fmla="*/ 199872 h 559280"/>
                <a:gd name="connsiteX23" fmla="*/ 210615 w 439770"/>
                <a:gd name="connsiteY23" fmla="*/ 220663 h 559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9770" h="559280">
                  <a:moveTo>
                    <a:pt x="330508" y="72408"/>
                  </a:moveTo>
                  <a:cubicBezTo>
                    <a:pt x="315714" y="106665"/>
                    <a:pt x="297677" y="128822"/>
                    <a:pt x="278327" y="150330"/>
                  </a:cubicBezTo>
                  <a:lnTo>
                    <a:pt x="267308" y="163910"/>
                  </a:lnTo>
                  <a:close/>
                  <a:moveTo>
                    <a:pt x="162335" y="0"/>
                  </a:moveTo>
                  <a:cubicBezTo>
                    <a:pt x="173885" y="12976"/>
                    <a:pt x="177907" y="43340"/>
                    <a:pt x="182838" y="60210"/>
                  </a:cubicBezTo>
                  <a:cubicBezTo>
                    <a:pt x="193479" y="97452"/>
                    <a:pt x="201264" y="135375"/>
                    <a:pt x="208531" y="173429"/>
                  </a:cubicBezTo>
                  <a:lnTo>
                    <a:pt x="218416" y="223340"/>
                  </a:lnTo>
                  <a:lnTo>
                    <a:pt x="218943" y="223520"/>
                  </a:lnTo>
                  <a:lnTo>
                    <a:pt x="267308" y="163910"/>
                  </a:lnTo>
                  <a:lnTo>
                    <a:pt x="224758" y="225517"/>
                  </a:lnTo>
                  <a:lnTo>
                    <a:pt x="298685" y="251702"/>
                  </a:lnTo>
                  <a:cubicBezTo>
                    <a:pt x="369837" y="277387"/>
                    <a:pt x="428480" y="300191"/>
                    <a:pt x="439770" y="308707"/>
                  </a:cubicBezTo>
                  <a:lnTo>
                    <a:pt x="221092" y="230824"/>
                  </a:lnTo>
                  <a:lnTo>
                    <a:pt x="220165" y="232167"/>
                  </a:lnTo>
                  <a:lnTo>
                    <a:pt x="231109" y="287425"/>
                  </a:lnTo>
                  <a:cubicBezTo>
                    <a:pt x="243178" y="340888"/>
                    <a:pt x="281199" y="504130"/>
                    <a:pt x="284702" y="559280"/>
                  </a:cubicBezTo>
                  <a:lnTo>
                    <a:pt x="214824" y="239899"/>
                  </a:lnTo>
                  <a:lnTo>
                    <a:pt x="92910" y="416410"/>
                  </a:lnTo>
                  <a:cubicBezTo>
                    <a:pt x="109390" y="385656"/>
                    <a:pt x="131418" y="352372"/>
                    <a:pt x="153980" y="319412"/>
                  </a:cubicBezTo>
                  <a:lnTo>
                    <a:pt x="213095" y="232000"/>
                  </a:lnTo>
                  <a:lnTo>
                    <a:pt x="212141" y="227637"/>
                  </a:lnTo>
                  <a:lnTo>
                    <a:pt x="0" y="152083"/>
                  </a:lnTo>
                  <a:cubicBezTo>
                    <a:pt x="16059" y="155684"/>
                    <a:pt x="77682" y="175416"/>
                    <a:pt x="150026" y="199872"/>
                  </a:cubicBezTo>
                  <a:lnTo>
                    <a:pt x="210615" y="220663"/>
                  </a:lnTo>
                  <a:close/>
                </a:path>
              </a:pathLst>
            </a:custGeom>
            <a:noFill/>
            <a:ln w="15908" cap="flat">
              <a:solidFill>
                <a:schemeClr val="accent1">
                  <a:lumMod val="50000"/>
                </a:schemeClr>
              </a:solidFill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18" name="Text1"/>
          <p:cNvSpPr txBox="1"/>
          <p:nvPr>
            <p:custDataLst>
              <p:tags r:id="rId2"/>
            </p:custDataLst>
          </p:nvPr>
        </p:nvSpPr>
        <p:spPr>
          <a:xfrm>
            <a:off x="799464" y="2715092"/>
            <a:ext cx="9731477" cy="92202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1000" b="1" kern="1200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5400" spc="0" dirty="0">
                <a:solidFill>
                  <a:schemeClr val="tx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软考系统架构设计师</a:t>
            </a:r>
            <a:r>
              <a:rPr lang="zh-CN" altLang="en-US" sz="5400" spc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备考</a:t>
            </a:r>
            <a:r>
              <a:rPr lang="zh-CN" altLang="en-US" sz="5400" spc="0" dirty="0">
                <a:solidFill>
                  <a:schemeClr val="tx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概述</a:t>
            </a:r>
          </a:p>
        </p:txBody>
      </p:sp>
      <p:sp>
        <p:nvSpPr>
          <p:cNvPr id="19" name="Text2"/>
          <p:cNvSpPr txBox="1"/>
          <p:nvPr>
            <p:custDataLst>
              <p:tags r:id="rId3"/>
            </p:custDataLst>
          </p:nvPr>
        </p:nvSpPr>
        <p:spPr>
          <a:xfrm>
            <a:off x="799313" y="3637112"/>
            <a:ext cx="9731477" cy="51584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>
                <a:solidFill>
                  <a:schemeClr val="tx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Overview of the Software Examination System Architecture Designer Exam</a:t>
            </a:r>
          </a:p>
        </p:txBody>
      </p:sp>
      <p:sp>
        <p:nvSpPr>
          <p:cNvPr id="188" name="Rectangle 187"/>
          <p:cNvSpPr/>
          <p:nvPr>
            <p:custDataLst>
              <p:tags r:id="rId4"/>
            </p:custDataLst>
          </p:nvPr>
        </p:nvSpPr>
        <p:spPr>
          <a:xfrm>
            <a:off x="856324" y="4538471"/>
            <a:ext cx="5082952" cy="1086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en-ID"/>
          </a:p>
        </p:txBody>
      </p:sp>
      <p:sp>
        <p:nvSpPr>
          <p:cNvPr id="26" name="!!平滑2"/>
          <p:cNvSpPr/>
          <p:nvPr>
            <p:custDataLst>
              <p:tags r:id="rId5"/>
            </p:custDataLst>
          </p:nvPr>
        </p:nvSpPr>
        <p:spPr>
          <a:xfrm flipH="1">
            <a:off x="-349773" y="4687274"/>
            <a:ext cx="2174240" cy="2381885"/>
          </a:xfrm>
          <a:custGeom>
            <a:avLst/>
            <a:gdLst>
              <a:gd name="connsiteX0" fmla="*/ 3030933 w 3030933"/>
              <a:gd name="connsiteY0" fmla="*/ 0 h 3320327"/>
              <a:gd name="connsiteX1" fmla="*/ 3030933 w 3030933"/>
              <a:gd name="connsiteY1" fmla="*/ 1315475 h 3320327"/>
              <a:gd name="connsiteX2" fmla="*/ 2861061 w 3030933"/>
              <a:gd name="connsiteY2" fmla="*/ 1341401 h 3320327"/>
              <a:gd name="connsiteX3" fmla="*/ 1310294 w 3030933"/>
              <a:gd name="connsiteY3" fmla="*/ 3244127 h 3320327"/>
              <a:gd name="connsiteX4" fmla="*/ 1314142 w 3030933"/>
              <a:gd name="connsiteY4" fmla="*/ 3320327 h 3320327"/>
              <a:gd name="connsiteX5" fmla="*/ 3848 w 3030933"/>
              <a:gd name="connsiteY5" fmla="*/ 3320327 h 3320327"/>
              <a:gd name="connsiteX6" fmla="*/ 0 w 3030933"/>
              <a:gd name="connsiteY6" fmla="*/ 3244127 h 3320327"/>
              <a:gd name="connsiteX7" fmla="*/ 2919932 w 3030933"/>
              <a:gd name="connsiteY7" fmla="*/ 8440 h 332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0933" h="3320327">
                <a:moveTo>
                  <a:pt x="3030933" y="0"/>
                </a:moveTo>
                <a:lnTo>
                  <a:pt x="3030933" y="1315475"/>
                </a:lnTo>
                <a:lnTo>
                  <a:pt x="2861061" y="1341401"/>
                </a:lnTo>
                <a:cubicBezTo>
                  <a:pt x="1976040" y="1522502"/>
                  <a:pt x="1310294" y="2305568"/>
                  <a:pt x="1310294" y="3244127"/>
                </a:cubicBezTo>
                <a:lnTo>
                  <a:pt x="1314142" y="3320327"/>
                </a:lnTo>
                <a:lnTo>
                  <a:pt x="3848" y="3320327"/>
                </a:lnTo>
                <a:lnTo>
                  <a:pt x="0" y="3244127"/>
                </a:lnTo>
                <a:cubicBezTo>
                  <a:pt x="0" y="1560101"/>
                  <a:pt x="1279849" y="175000"/>
                  <a:pt x="2919932" y="844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lvl="0"/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Freeform: Shape 25"/>
          <p:cNvSpPr/>
          <p:nvPr>
            <p:custDataLst>
              <p:tags r:id="rId6"/>
            </p:custDataLst>
          </p:nvPr>
        </p:nvSpPr>
        <p:spPr>
          <a:xfrm flipH="1">
            <a:off x="11597005" y="6341110"/>
            <a:ext cx="339090" cy="340360"/>
          </a:xfrm>
          <a:custGeom>
            <a:avLst/>
            <a:gdLst>
              <a:gd name="connsiteX0" fmla="*/ 316376 w 718878"/>
              <a:gd name="connsiteY0" fmla="*/ 634637 h 719819"/>
              <a:gd name="connsiteX1" fmla="*/ 401558 w 718878"/>
              <a:gd name="connsiteY1" fmla="*/ 634637 h 719819"/>
              <a:gd name="connsiteX2" fmla="*/ 401558 w 718878"/>
              <a:gd name="connsiteY2" fmla="*/ 719819 h 719819"/>
              <a:gd name="connsiteX3" fmla="*/ 316376 w 718878"/>
              <a:gd name="connsiteY3" fmla="*/ 719819 h 719819"/>
              <a:gd name="connsiteX4" fmla="*/ 632753 w 718878"/>
              <a:gd name="connsiteY4" fmla="*/ 634636 h 719819"/>
              <a:gd name="connsiteX5" fmla="*/ 717935 w 718878"/>
              <a:gd name="connsiteY5" fmla="*/ 634636 h 719819"/>
              <a:gd name="connsiteX6" fmla="*/ 717935 w 718878"/>
              <a:gd name="connsiteY6" fmla="*/ 719818 h 719819"/>
              <a:gd name="connsiteX7" fmla="*/ 632753 w 718878"/>
              <a:gd name="connsiteY7" fmla="*/ 719818 h 719819"/>
              <a:gd name="connsiteX8" fmla="*/ 0 w 718878"/>
              <a:gd name="connsiteY8" fmla="*/ 634636 h 719819"/>
              <a:gd name="connsiteX9" fmla="*/ 85182 w 718878"/>
              <a:gd name="connsiteY9" fmla="*/ 634636 h 719819"/>
              <a:gd name="connsiteX10" fmla="*/ 85182 w 718878"/>
              <a:gd name="connsiteY10" fmla="*/ 719818 h 719819"/>
              <a:gd name="connsiteX11" fmla="*/ 0 w 718878"/>
              <a:gd name="connsiteY11" fmla="*/ 719818 h 719819"/>
              <a:gd name="connsiteX12" fmla="*/ 632756 w 718878"/>
              <a:gd name="connsiteY12" fmla="*/ 317318 h 719819"/>
              <a:gd name="connsiteX13" fmla="*/ 717938 w 718878"/>
              <a:gd name="connsiteY13" fmla="*/ 317318 h 719819"/>
              <a:gd name="connsiteX14" fmla="*/ 717938 w 718878"/>
              <a:gd name="connsiteY14" fmla="*/ 402500 h 719819"/>
              <a:gd name="connsiteX15" fmla="*/ 632756 w 718878"/>
              <a:gd name="connsiteY15" fmla="*/ 402500 h 719819"/>
              <a:gd name="connsiteX16" fmla="*/ 316378 w 718878"/>
              <a:gd name="connsiteY16" fmla="*/ 317318 h 719819"/>
              <a:gd name="connsiteX17" fmla="*/ 401560 w 718878"/>
              <a:gd name="connsiteY17" fmla="*/ 317318 h 719819"/>
              <a:gd name="connsiteX18" fmla="*/ 401560 w 718878"/>
              <a:gd name="connsiteY18" fmla="*/ 402500 h 719819"/>
              <a:gd name="connsiteX19" fmla="*/ 316378 w 718878"/>
              <a:gd name="connsiteY19" fmla="*/ 402500 h 719819"/>
              <a:gd name="connsiteX20" fmla="*/ 0 w 718878"/>
              <a:gd name="connsiteY20" fmla="*/ 317318 h 719819"/>
              <a:gd name="connsiteX21" fmla="*/ 85182 w 718878"/>
              <a:gd name="connsiteY21" fmla="*/ 317318 h 719819"/>
              <a:gd name="connsiteX22" fmla="*/ 85182 w 718878"/>
              <a:gd name="connsiteY22" fmla="*/ 402500 h 719819"/>
              <a:gd name="connsiteX23" fmla="*/ 0 w 718878"/>
              <a:gd name="connsiteY23" fmla="*/ 402500 h 719819"/>
              <a:gd name="connsiteX24" fmla="*/ 633696 w 718878"/>
              <a:gd name="connsiteY24" fmla="*/ 0 h 719819"/>
              <a:gd name="connsiteX25" fmla="*/ 718878 w 718878"/>
              <a:gd name="connsiteY25" fmla="*/ 0 h 719819"/>
              <a:gd name="connsiteX26" fmla="*/ 718878 w 718878"/>
              <a:gd name="connsiteY26" fmla="*/ 85182 h 719819"/>
              <a:gd name="connsiteX27" fmla="*/ 633696 w 718878"/>
              <a:gd name="connsiteY27" fmla="*/ 85182 h 719819"/>
              <a:gd name="connsiteX28" fmla="*/ 316378 w 718878"/>
              <a:gd name="connsiteY28" fmla="*/ 0 h 719819"/>
              <a:gd name="connsiteX29" fmla="*/ 401560 w 718878"/>
              <a:gd name="connsiteY29" fmla="*/ 0 h 719819"/>
              <a:gd name="connsiteX30" fmla="*/ 401560 w 718878"/>
              <a:gd name="connsiteY30" fmla="*/ 85182 h 719819"/>
              <a:gd name="connsiteX31" fmla="*/ 316378 w 718878"/>
              <a:gd name="connsiteY31" fmla="*/ 85182 h 719819"/>
              <a:gd name="connsiteX32" fmla="*/ 0 w 718878"/>
              <a:gd name="connsiteY32" fmla="*/ 0 h 719819"/>
              <a:gd name="connsiteX33" fmla="*/ 85182 w 718878"/>
              <a:gd name="connsiteY33" fmla="*/ 0 h 719819"/>
              <a:gd name="connsiteX34" fmla="*/ 85182 w 718878"/>
              <a:gd name="connsiteY34" fmla="*/ 85182 h 719819"/>
              <a:gd name="connsiteX35" fmla="*/ 0 w 718878"/>
              <a:gd name="connsiteY35" fmla="*/ 85182 h 71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18878" h="719819">
                <a:moveTo>
                  <a:pt x="316376" y="634637"/>
                </a:moveTo>
                <a:lnTo>
                  <a:pt x="401558" y="634637"/>
                </a:lnTo>
                <a:lnTo>
                  <a:pt x="401558" y="719819"/>
                </a:lnTo>
                <a:lnTo>
                  <a:pt x="316376" y="719819"/>
                </a:lnTo>
                <a:close/>
                <a:moveTo>
                  <a:pt x="632753" y="634636"/>
                </a:moveTo>
                <a:lnTo>
                  <a:pt x="717935" y="634636"/>
                </a:lnTo>
                <a:lnTo>
                  <a:pt x="717935" y="719818"/>
                </a:lnTo>
                <a:lnTo>
                  <a:pt x="632753" y="719818"/>
                </a:lnTo>
                <a:close/>
                <a:moveTo>
                  <a:pt x="0" y="634636"/>
                </a:moveTo>
                <a:lnTo>
                  <a:pt x="85182" y="634636"/>
                </a:lnTo>
                <a:lnTo>
                  <a:pt x="85182" y="719818"/>
                </a:lnTo>
                <a:lnTo>
                  <a:pt x="0" y="719818"/>
                </a:lnTo>
                <a:close/>
                <a:moveTo>
                  <a:pt x="632756" y="317318"/>
                </a:moveTo>
                <a:lnTo>
                  <a:pt x="717938" y="317318"/>
                </a:lnTo>
                <a:lnTo>
                  <a:pt x="717938" y="402500"/>
                </a:lnTo>
                <a:lnTo>
                  <a:pt x="632756" y="402500"/>
                </a:lnTo>
                <a:close/>
                <a:moveTo>
                  <a:pt x="316378" y="317318"/>
                </a:moveTo>
                <a:lnTo>
                  <a:pt x="401560" y="317318"/>
                </a:lnTo>
                <a:lnTo>
                  <a:pt x="401560" y="402500"/>
                </a:lnTo>
                <a:lnTo>
                  <a:pt x="316378" y="402500"/>
                </a:lnTo>
                <a:close/>
                <a:moveTo>
                  <a:pt x="0" y="317318"/>
                </a:moveTo>
                <a:lnTo>
                  <a:pt x="85182" y="317318"/>
                </a:lnTo>
                <a:lnTo>
                  <a:pt x="85182" y="402500"/>
                </a:lnTo>
                <a:lnTo>
                  <a:pt x="0" y="402500"/>
                </a:lnTo>
                <a:close/>
                <a:moveTo>
                  <a:pt x="633696" y="0"/>
                </a:moveTo>
                <a:lnTo>
                  <a:pt x="718878" y="0"/>
                </a:lnTo>
                <a:lnTo>
                  <a:pt x="718878" y="85182"/>
                </a:lnTo>
                <a:lnTo>
                  <a:pt x="633696" y="85182"/>
                </a:lnTo>
                <a:close/>
                <a:moveTo>
                  <a:pt x="316378" y="0"/>
                </a:moveTo>
                <a:lnTo>
                  <a:pt x="401560" y="0"/>
                </a:lnTo>
                <a:lnTo>
                  <a:pt x="401560" y="85182"/>
                </a:lnTo>
                <a:lnTo>
                  <a:pt x="316378" y="85182"/>
                </a:lnTo>
                <a:close/>
                <a:moveTo>
                  <a:pt x="0" y="0"/>
                </a:moveTo>
                <a:lnTo>
                  <a:pt x="85182" y="0"/>
                </a:lnTo>
                <a:lnTo>
                  <a:pt x="85182" y="85182"/>
                </a:lnTo>
                <a:lnTo>
                  <a:pt x="0" y="851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31" name="!!平滑3"/>
          <p:cNvGrpSpPr/>
          <p:nvPr/>
        </p:nvGrpSpPr>
        <p:grpSpPr>
          <a:xfrm rot="10800000">
            <a:off x="333584" y="306201"/>
            <a:ext cx="746186" cy="209574"/>
            <a:chOff x="10346364" y="648401"/>
            <a:chExt cx="1184069" cy="403309"/>
          </a:xfrm>
          <a:solidFill>
            <a:schemeClr val="tx2"/>
          </a:solidFill>
        </p:grpSpPr>
        <p:sp>
          <p:nvSpPr>
            <p:cNvPr id="32" name="5"/>
            <p:cNvSpPr/>
            <p:nvPr>
              <p:custDataLst>
                <p:tags r:id="rId9"/>
              </p:custDataLst>
            </p:nvPr>
          </p:nvSpPr>
          <p:spPr>
            <a:xfrm rot="16200000">
              <a:off x="10736755" y="732376"/>
              <a:ext cx="402673" cy="23599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4"/>
            <p:cNvSpPr/>
            <p:nvPr>
              <p:custDataLst>
                <p:tags r:id="rId10"/>
              </p:custDataLst>
            </p:nvPr>
          </p:nvSpPr>
          <p:spPr>
            <a:xfrm rot="16200000">
              <a:off x="10499599" y="732376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3"/>
            <p:cNvSpPr/>
            <p:nvPr>
              <p:custDataLst>
                <p:tags r:id="rId11"/>
              </p:custDataLst>
            </p:nvPr>
          </p:nvSpPr>
          <p:spPr>
            <a:xfrm rot="16200000">
              <a:off x="10263024" y="732376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2"/>
            <p:cNvSpPr/>
            <p:nvPr>
              <p:custDataLst>
                <p:tags r:id="rId12"/>
              </p:custDataLst>
            </p:nvPr>
          </p:nvSpPr>
          <p:spPr>
            <a:xfrm rot="16200000">
              <a:off x="11211100" y="731741"/>
              <a:ext cx="402673" cy="23599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1"/>
            <p:cNvSpPr/>
            <p:nvPr>
              <p:custDataLst>
                <p:tags r:id="rId13"/>
              </p:custDataLst>
            </p:nvPr>
          </p:nvSpPr>
          <p:spPr>
            <a:xfrm rot="16200000">
              <a:off x="10973944" y="731741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Text3"/>
          <p:cNvSpPr txBox="1"/>
          <p:nvPr>
            <p:custDataLst>
              <p:tags r:id="rId7"/>
            </p:custDataLst>
          </p:nvPr>
        </p:nvSpPr>
        <p:spPr>
          <a:xfrm>
            <a:off x="10125715" y="250989"/>
            <a:ext cx="1542410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defTabSz="914400" eaLnBrk="1" fontAlgn="auto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100" i="1" kern="1200" cap="none" spc="0" normalizeH="0" baseline="0" noProof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ChatPPT Generation</a:t>
            </a:r>
          </a:p>
        </p:txBody>
      </p:sp>
      <p:sp>
        <p:nvSpPr>
          <p:cNvPr id="9" name="Freeform: Shape 50"/>
          <p:cNvSpPr/>
          <p:nvPr>
            <p:custDataLst>
              <p:tags r:id="rId8"/>
            </p:custDataLst>
          </p:nvPr>
        </p:nvSpPr>
        <p:spPr>
          <a:xfrm>
            <a:off x="11645900" y="303213"/>
            <a:ext cx="163513" cy="157163"/>
          </a:xfrm>
          <a:custGeom>
            <a:avLst/>
            <a:gdLst>
              <a:gd name="connsiteX0" fmla="*/ 21522 w 182959"/>
              <a:gd name="connsiteY0" fmla="*/ 132663 h 175707"/>
              <a:gd name="connsiteX1" fmla="*/ 161437 w 182959"/>
              <a:gd name="connsiteY1" fmla="*/ 132663 h 175707"/>
              <a:gd name="connsiteX2" fmla="*/ 182959 w 182959"/>
              <a:gd name="connsiteY2" fmla="*/ 154185 h 175707"/>
              <a:gd name="connsiteX3" fmla="*/ 161437 w 182959"/>
              <a:gd name="connsiteY3" fmla="*/ 175707 h 175707"/>
              <a:gd name="connsiteX4" fmla="*/ 21522 w 182959"/>
              <a:gd name="connsiteY4" fmla="*/ 175707 h 175707"/>
              <a:gd name="connsiteX5" fmla="*/ 0 w 182959"/>
              <a:gd name="connsiteY5" fmla="*/ 154185 h 175707"/>
              <a:gd name="connsiteX6" fmla="*/ 21522 w 182959"/>
              <a:gd name="connsiteY6" fmla="*/ 132663 h 175707"/>
              <a:gd name="connsiteX7" fmla="*/ 21522 w 182959"/>
              <a:gd name="connsiteY7" fmla="*/ 66331 h 175707"/>
              <a:gd name="connsiteX8" fmla="*/ 161437 w 182959"/>
              <a:gd name="connsiteY8" fmla="*/ 66331 h 175707"/>
              <a:gd name="connsiteX9" fmla="*/ 182959 w 182959"/>
              <a:gd name="connsiteY9" fmla="*/ 87853 h 175707"/>
              <a:gd name="connsiteX10" fmla="*/ 161437 w 182959"/>
              <a:gd name="connsiteY10" fmla="*/ 109375 h 175707"/>
              <a:gd name="connsiteX11" fmla="*/ 21522 w 182959"/>
              <a:gd name="connsiteY11" fmla="*/ 109375 h 175707"/>
              <a:gd name="connsiteX12" fmla="*/ 0 w 182959"/>
              <a:gd name="connsiteY12" fmla="*/ 87853 h 175707"/>
              <a:gd name="connsiteX13" fmla="*/ 21522 w 182959"/>
              <a:gd name="connsiteY13" fmla="*/ 66331 h 175707"/>
              <a:gd name="connsiteX14" fmla="*/ 21522 w 182959"/>
              <a:gd name="connsiteY14" fmla="*/ 0 h 175707"/>
              <a:gd name="connsiteX15" fmla="*/ 161437 w 182959"/>
              <a:gd name="connsiteY15" fmla="*/ 0 h 175707"/>
              <a:gd name="connsiteX16" fmla="*/ 182959 w 182959"/>
              <a:gd name="connsiteY16" fmla="*/ 21522 h 175707"/>
              <a:gd name="connsiteX17" fmla="*/ 161437 w 182959"/>
              <a:gd name="connsiteY17" fmla="*/ 43044 h 175707"/>
              <a:gd name="connsiteX18" fmla="*/ 21522 w 182959"/>
              <a:gd name="connsiteY18" fmla="*/ 43044 h 175707"/>
              <a:gd name="connsiteX19" fmla="*/ 0 w 182959"/>
              <a:gd name="connsiteY19" fmla="*/ 21522 h 175707"/>
              <a:gd name="connsiteX20" fmla="*/ 21522 w 182959"/>
              <a:gd name="connsiteY20" fmla="*/ 0 h 175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82959" h="175707">
                <a:moveTo>
                  <a:pt x="21522" y="132663"/>
                </a:moveTo>
                <a:lnTo>
                  <a:pt x="161437" y="132663"/>
                </a:lnTo>
                <a:cubicBezTo>
                  <a:pt x="173323" y="132663"/>
                  <a:pt x="182959" y="142299"/>
                  <a:pt x="182959" y="154185"/>
                </a:cubicBezTo>
                <a:cubicBezTo>
                  <a:pt x="182959" y="166071"/>
                  <a:pt x="173323" y="175707"/>
                  <a:pt x="161437" y="175707"/>
                </a:cubicBezTo>
                <a:lnTo>
                  <a:pt x="21522" y="175707"/>
                </a:lnTo>
                <a:cubicBezTo>
                  <a:pt x="9636" y="175707"/>
                  <a:pt x="0" y="166071"/>
                  <a:pt x="0" y="154185"/>
                </a:cubicBezTo>
                <a:cubicBezTo>
                  <a:pt x="0" y="142299"/>
                  <a:pt x="9636" y="132663"/>
                  <a:pt x="21522" y="132663"/>
                </a:cubicBezTo>
                <a:close/>
                <a:moveTo>
                  <a:pt x="21522" y="66331"/>
                </a:moveTo>
                <a:lnTo>
                  <a:pt x="161437" y="66331"/>
                </a:lnTo>
                <a:cubicBezTo>
                  <a:pt x="173323" y="66331"/>
                  <a:pt x="182959" y="75967"/>
                  <a:pt x="182959" y="87853"/>
                </a:cubicBezTo>
                <a:cubicBezTo>
                  <a:pt x="182959" y="99739"/>
                  <a:pt x="173323" y="109375"/>
                  <a:pt x="161437" y="109375"/>
                </a:cubicBezTo>
                <a:lnTo>
                  <a:pt x="21522" y="109375"/>
                </a:lnTo>
                <a:cubicBezTo>
                  <a:pt x="9636" y="109375"/>
                  <a:pt x="0" y="99739"/>
                  <a:pt x="0" y="87853"/>
                </a:cubicBezTo>
                <a:cubicBezTo>
                  <a:pt x="0" y="75967"/>
                  <a:pt x="9636" y="66331"/>
                  <a:pt x="21522" y="66331"/>
                </a:cubicBezTo>
                <a:close/>
                <a:moveTo>
                  <a:pt x="21522" y="0"/>
                </a:moveTo>
                <a:lnTo>
                  <a:pt x="161437" y="0"/>
                </a:lnTo>
                <a:cubicBezTo>
                  <a:pt x="173323" y="0"/>
                  <a:pt x="182959" y="9636"/>
                  <a:pt x="182959" y="21522"/>
                </a:cubicBezTo>
                <a:cubicBezTo>
                  <a:pt x="182959" y="33408"/>
                  <a:pt x="173323" y="43044"/>
                  <a:pt x="161437" y="43044"/>
                </a:cubicBezTo>
                <a:lnTo>
                  <a:pt x="21522" y="43044"/>
                </a:lnTo>
                <a:cubicBezTo>
                  <a:pt x="9636" y="43044"/>
                  <a:pt x="0" y="33408"/>
                  <a:pt x="0" y="21522"/>
                </a:cubicBezTo>
                <a:cubicBezTo>
                  <a:pt x="0" y="9636"/>
                  <a:pt x="9636" y="0"/>
                  <a:pt x="21522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Text4">
            <a:extLst>
              <a:ext uri="{FF2B5EF4-FFF2-40B4-BE49-F238E27FC236}">
                <a16:creationId xmlns:a16="http://schemas.microsoft.com/office/drawing/2014/main" id="{B8C53823-6DF5-4E54-E11B-A1717608351A}"/>
              </a:ext>
            </a:extLst>
          </p:cNvPr>
          <p:cNvSpPr txBox="1"/>
          <p:nvPr/>
        </p:nvSpPr>
        <p:spPr>
          <a:xfrm>
            <a:off x="1632613" y="1370214"/>
            <a:ext cx="1286349" cy="1449448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60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46E5123-6B36-05CC-915C-0F9F9DB20349}"/>
              </a:ext>
            </a:extLst>
          </p:cNvPr>
          <p:cNvGrpSpPr/>
          <p:nvPr/>
        </p:nvGrpSpPr>
        <p:grpSpPr>
          <a:xfrm>
            <a:off x="9785274" y="3694430"/>
            <a:ext cx="1467435" cy="3163570"/>
            <a:chOff x="8446547" y="3168976"/>
            <a:chExt cx="1711169" cy="3689023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651A177-D561-8859-144F-07D1D57C368A}"/>
                </a:ext>
              </a:extLst>
            </p:cNvPr>
            <p:cNvSpPr/>
            <p:nvPr/>
          </p:nvSpPr>
          <p:spPr>
            <a:xfrm>
              <a:off x="8680919" y="3827943"/>
              <a:ext cx="604643" cy="3030056"/>
            </a:xfrm>
            <a:custGeom>
              <a:avLst/>
              <a:gdLst>
                <a:gd name="connsiteX0" fmla="*/ -945 w 499982"/>
                <a:gd name="connsiteY0" fmla="*/ -275 h 2505566"/>
                <a:gd name="connsiteX1" fmla="*/ 305109 w 499982"/>
                <a:gd name="connsiteY1" fmla="*/ 667563 h 2505566"/>
                <a:gd name="connsiteX2" fmla="*/ 498997 w 499982"/>
                <a:gd name="connsiteY2" fmla="*/ 1740508 h 2505566"/>
                <a:gd name="connsiteX3" fmla="*/ 365992 w 499982"/>
                <a:gd name="connsiteY3" fmla="*/ 2505291 h 250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9982" h="2505566">
                  <a:moveTo>
                    <a:pt x="-945" y="-275"/>
                  </a:moveTo>
                  <a:cubicBezTo>
                    <a:pt x="95063" y="224523"/>
                    <a:pt x="236732" y="424734"/>
                    <a:pt x="305109" y="667563"/>
                  </a:cubicBezTo>
                  <a:cubicBezTo>
                    <a:pt x="414698" y="1056043"/>
                    <a:pt x="494783" y="1340320"/>
                    <a:pt x="498997" y="1740508"/>
                  </a:cubicBezTo>
                  <a:cubicBezTo>
                    <a:pt x="500637" y="1923625"/>
                    <a:pt x="452164" y="2331540"/>
                    <a:pt x="365992" y="2505291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1309312-8741-7BCD-B371-347B03369ABD}"/>
                </a:ext>
              </a:extLst>
            </p:cNvPr>
            <p:cNvSpPr/>
            <p:nvPr/>
          </p:nvSpPr>
          <p:spPr>
            <a:xfrm>
              <a:off x="8691113" y="3498034"/>
              <a:ext cx="254864" cy="849548"/>
            </a:xfrm>
            <a:custGeom>
              <a:avLst/>
              <a:gdLst>
                <a:gd name="connsiteX0" fmla="*/ -945 w 210748"/>
                <a:gd name="connsiteY0" fmla="*/ -275 h 702495"/>
                <a:gd name="connsiteX1" fmla="*/ 174914 w 210748"/>
                <a:gd name="connsiteY1" fmla="*/ 417475 h 702495"/>
                <a:gd name="connsiteX2" fmla="*/ 209804 w 210748"/>
                <a:gd name="connsiteY2" fmla="*/ 702220 h 70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748" h="702495">
                  <a:moveTo>
                    <a:pt x="-945" y="-275"/>
                  </a:moveTo>
                  <a:cubicBezTo>
                    <a:pt x="90333" y="122849"/>
                    <a:pt x="150654" y="266134"/>
                    <a:pt x="174914" y="417475"/>
                  </a:cubicBezTo>
                  <a:cubicBezTo>
                    <a:pt x="187324" y="504585"/>
                    <a:pt x="166250" y="625179"/>
                    <a:pt x="209804" y="702220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A4A4A82-FAFE-94DF-1B50-4ACA7487DC85}"/>
                </a:ext>
              </a:extLst>
            </p:cNvPr>
            <p:cNvSpPr/>
            <p:nvPr/>
          </p:nvSpPr>
          <p:spPr>
            <a:xfrm>
              <a:off x="9134346" y="4102063"/>
              <a:ext cx="131062" cy="868522"/>
            </a:xfrm>
            <a:custGeom>
              <a:avLst/>
              <a:gdLst>
                <a:gd name="connsiteX0" fmla="*/ 21961 w 108376"/>
                <a:gd name="connsiteY0" fmla="*/ 717909 h 718184"/>
                <a:gd name="connsiteX1" fmla="*/ 37183 w 108376"/>
                <a:gd name="connsiteY1" fmla="*/ 228036 h 718184"/>
                <a:gd name="connsiteX2" fmla="*/ 107432 w 108376"/>
                <a:gd name="connsiteY2" fmla="*/ -275 h 71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376" h="718184">
                  <a:moveTo>
                    <a:pt x="21961" y="717909"/>
                  </a:moveTo>
                  <a:cubicBezTo>
                    <a:pt x="-27916" y="594504"/>
                    <a:pt x="16107" y="366662"/>
                    <a:pt x="37183" y="228036"/>
                  </a:cubicBezTo>
                  <a:cubicBezTo>
                    <a:pt x="50061" y="143970"/>
                    <a:pt x="85653" y="76765"/>
                    <a:pt x="107432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931A0C2-142A-61E7-6E28-D4D8DFE7C20F}"/>
                </a:ext>
              </a:extLst>
            </p:cNvPr>
            <p:cNvSpPr/>
            <p:nvPr/>
          </p:nvSpPr>
          <p:spPr>
            <a:xfrm>
              <a:off x="9274989" y="5121521"/>
              <a:ext cx="274168" cy="707956"/>
            </a:xfrm>
            <a:custGeom>
              <a:avLst/>
              <a:gdLst>
                <a:gd name="connsiteX0" fmla="*/ -671 w 226711"/>
                <a:gd name="connsiteY0" fmla="*/ 585137 h 585412"/>
                <a:gd name="connsiteX1" fmla="*/ 225767 w 226711"/>
                <a:gd name="connsiteY1" fmla="*/ -275 h 585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6711" h="585412">
                  <a:moveTo>
                    <a:pt x="-671" y="585137"/>
                  </a:moveTo>
                  <a:cubicBezTo>
                    <a:pt x="-8164" y="349099"/>
                    <a:pt x="139828" y="201341"/>
                    <a:pt x="225767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4F18DF8-2CB5-6A2D-635C-9EB81D9C6344}"/>
                </a:ext>
              </a:extLst>
            </p:cNvPr>
            <p:cNvSpPr/>
            <p:nvPr/>
          </p:nvSpPr>
          <p:spPr>
            <a:xfrm>
              <a:off x="9284310" y="5438133"/>
              <a:ext cx="624490" cy="363026"/>
            </a:xfrm>
            <a:custGeom>
              <a:avLst/>
              <a:gdLst>
                <a:gd name="connsiteX0" fmla="*/ 286 w 516393"/>
                <a:gd name="connsiteY0" fmla="*/ 299914 h 300188"/>
                <a:gd name="connsiteX1" fmla="*/ 16912 w 516393"/>
                <a:gd name="connsiteY1" fmla="*/ 139510 h 300188"/>
                <a:gd name="connsiteX2" fmla="*/ 200029 w 516393"/>
                <a:gd name="connsiteY2" fmla="*/ 3929 h 300188"/>
                <a:gd name="connsiteX3" fmla="*/ 515449 w 516393"/>
                <a:gd name="connsiteY3" fmla="*/ 214678 h 300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6393" h="300188">
                  <a:moveTo>
                    <a:pt x="286" y="299914"/>
                  </a:moveTo>
                  <a:cubicBezTo>
                    <a:pt x="286" y="243714"/>
                    <a:pt x="-7677" y="187983"/>
                    <a:pt x="16912" y="139510"/>
                  </a:cubicBezTo>
                  <a:cubicBezTo>
                    <a:pt x="45011" y="84248"/>
                    <a:pt x="140550" y="17745"/>
                    <a:pt x="200029" y="3929"/>
                  </a:cubicBezTo>
                  <a:cubicBezTo>
                    <a:pt x="325073" y="-25341"/>
                    <a:pt x="478450" y="103918"/>
                    <a:pt x="515449" y="214678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35CC9FF7-A44B-024C-2605-58D76E8C4565}"/>
                </a:ext>
              </a:extLst>
            </p:cNvPr>
            <p:cNvSpPr/>
            <p:nvPr/>
          </p:nvSpPr>
          <p:spPr>
            <a:xfrm>
              <a:off x="8765591" y="5744524"/>
              <a:ext cx="482840" cy="585339"/>
            </a:xfrm>
            <a:custGeom>
              <a:avLst/>
              <a:gdLst>
                <a:gd name="connsiteX0" fmla="*/ 397136 w 399262"/>
                <a:gd name="connsiteY0" fmla="*/ 483744 h 484019"/>
                <a:gd name="connsiteX1" fmla="*/ -945 w 399262"/>
                <a:gd name="connsiteY1" fmla="*/ -275 h 484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9262" h="484019">
                  <a:moveTo>
                    <a:pt x="397136" y="483744"/>
                  </a:moveTo>
                  <a:cubicBezTo>
                    <a:pt x="414230" y="245130"/>
                    <a:pt x="244226" y="3706"/>
                    <a:pt x="-945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013A34D-052B-C0F7-DCDD-95F42D22545F}"/>
                </a:ext>
              </a:extLst>
            </p:cNvPr>
            <p:cNvSpPr/>
            <p:nvPr/>
          </p:nvSpPr>
          <p:spPr>
            <a:xfrm>
              <a:off x="8747750" y="4791047"/>
              <a:ext cx="481410" cy="500383"/>
            </a:xfrm>
            <a:custGeom>
              <a:avLst/>
              <a:gdLst>
                <a:gd name="connsiteX0" fmla="*/ 397136 w 398080"/>
                <a:gd name="connsiteY0" fmla="*/ 413494 h 413769"/>
                <a:gd name="connsiteX1" fmla="*/ 347024 w 398080"/>
                <a:gd name="connsiteY1" fmla="*/ 261287 h 413769"/>
                <a:gd name="connsiteX2" fmla="*/ -945 w 398080"/>
                <a:gd name="connsiteY2" fmla="*/ -275 h 41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8080" h="413769">
                  <a:moveTo>
                    <a:pt x="397136" y="413494"/>
                  </a:moveTo>
                  <a:cubicBezTo>
                    <a:pt x="364821" y="371345"/>
                    <a:pt x="370207" y="309759"/>
                    <a:pt x="347024" y="261287"/>
                  </a:cubicBezTo>
                  <a:cubicBezTo>
                    <a:pt x="291293" y="144204"/>
                    <a:pt x="124333" y="31103"/>
                    <a:pt x="-945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2DF0467-1FD5-E163-66EF-90F9129698C6}"/>
                </a:ext>
              </a:extLst>
            </p:cNvPr>
            <p:cNvSpPr/>
            <p:nvPr/>
          </p:nvSpPr>
          <p:spPr>
            <a:xfrm>
              <a:off x="8501380" y="3790562"/>
              <a:ext cx="254864" cy="217201"/>
            </a:xfrm>
            <a:custGeom>
              <a:avLst/>
              <a:gdLst>
                <a:gd name="connsiteX0" fmla="*/ -945 w 210748"/>
                <a:gd name="connsiteY0" fmla="*/ -275 h 179604"/>
                <a:gd name="connsiteX1" fmla="*/ 209804 w 210748"/>
                <a:gd name="connsiteY1" fmla="*/ 179330 h 17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0748" h="179604">
                  <a:moveTo>
                    <a:pt x="-945" y="-275"/>
                  </a:moveTo>
                  <a:cubicBezTo>
                    <a:pt x="19193" y="85195"/>
                    <a:pt x="129251" y="161298"/>
                    <a:pt x="209804" y="179330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BCABD50F-A4FB-37B3-1E73-5150F3738CA4}"/>
                </a:ext>
              </a:extLst>
            </p:cNvPr>
            <p:cNvSpPr/>
            <p:nvPr/>
          </p:nvSpPr>
          <p:spPr>
            <a:xfrm>
              <a:off x="8627114" y="4130381"/>
              <a:ext cx="321695" cy="265342"/>
            </a:xfrm>
            <a:custGeom>
              <a:avLst/>
              <a:gdLst>
                <a:gd name="connsiteX0" fmla="*/ -945 w 266011"/>
                <a:gd name="connsiteY0" fmla="*/ -275 h 219412"/>
                <a:gd name="connsiteX1" fmla="*/ 265067 w 266011"/>
                <a:gd name="connsiteY1" fmla="*/ 219137 h 21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6011" h="219412">
                  <a:moveTo>
                    <a:pt x="-945" y="-275"/>
                  </a:moveTo>
                  <a:cubicBezTo>
                    <a:pt x="28092" y="108143"/>
                    <a:pt x="160396" y="210473"/>
                    <a:pt x="265067" y="219137"/>
                  </a:cubicBezTo>
                </a:path>
              </a:pathLst>
            </a:custGeom>
            <a:noFill/>
            <a:ln w="19886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83A375AE-158C-3971-6249-2A30844BB0C9}"/>
                </a:ext>
              </a:extLst>
            </p:cNvPr>
            <p:cNvSpPr/>
            <p:nvPr/>
          </p:nvSpPr>
          <p:spPr>
            <a:xfrm>
              <a:off x="8472627" y="3218961"/>
              <a:ext cx="313521" cy="358580"/>
            </a:xfrm>
            <a:custGeom>
              <a:avLst/>
              <a:gdLst>
                <a:gd name="connsiteX0" fmla="*/ 231941 w 259252"/>
                <a:gd name="connsiteY0" fmla="*/ 88353 h 296511"/>
                <a:gd name="connsiteX1" fmla="*/ 206885 w 259252"/>
                <a:gd name="connsiteY1" fmla="*/ 283646 h 296511"/>
                <a:gd name="connsiteX2" fmla="*/ 25407 w 259252"/>
                <a:gd name="connsiteY2" fmla="*/ 207543 h 296511"/>
                <a:gd name="connsiteX3" fmla="*/ 50229 w 259252"/>
                <a:gd name="connsiteY3" fmla="*/ 12249 h 296511"/>
                <a:gd name="connsiteX4" fmla="*/ 231941 w 259252"/>
                <a:gd name="connsiteY4" fmla="*/ 88353 h 296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250" h="296511">
                  <a:moveTo>
                    <a:pt x="231941" y="88353"/>
                  </a:moveTo>
                  <a:cubicBezTo>
                    <a:pt x="275263" y="163286"/>
                    <a:pt x="264022" y="250629"/>
                    <a:pt x="206885" y="283646"/>
                  </a:cubicBezTo>
                  <a:cubicBezTo>
                    <a:pt x="149749" y="316664"/>
                    <a:pt x="68494" y="282476"/>
                    <a:pt x="25407" y="207543"/>
                  </a:cubicBezTo>
                  <a:cubicBezTo>
                    <a:pt x="-17678" y="132610"/>
                    <a:pt x="-6906" y="45032"/>
                    <a:pt x="50229" y="12249"/>
                  </a:cubicBezTo>
                  <a:cubicBezTo>
                    <a:pt x="107365" y="-20534"/>
                    <a:pt x="188621" y="13186"/>
                    <a:pt x="231941" y="88353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A15B847-2DA9-D2A5-FF28-0D56BE41EB84}"/>
                </a:ext>
              </a:extLst>
            </p:cNvPr>
            <p:cNvSpPr/>
            <p:nvPr/>
          </p:nvSpPr>
          <p:spPr>
            <a:xfrm>
              <a:off x="8446547" y="3168976"/>
              <a:ext cx="134655" cy="102511"/>
            </a:xfrm>
            <a:custGeom>
              <a:avLst/>
              <a:gdLst>
                <a:gd name="connsiteX0" fmla="*/ 37373 w 111347"/>
                <a:gd name="connsiteY0" fmla="*/ 84492 h 84767"/>
                <a:gd name="connsiteX1" fmla="*/ -93 w 111347"/>
                <a:gd name="connsiteY1" fmla="*/ 28527 h 84767"/>
                <a:gd name="connsiteX2" fmla="*/ 48378 w 111347"/>
                <a:gd name="connsiteY2" fmla="*/ 59905 h 84767"/>
                <a:gd name="connsiteX3" fmla="*/ 46271 w 111347"/>
                <a:gd name="connsiteY3" fmla="*/ -275 h 84767"/>
                <a:gd name="connsiteX4" fmla="*/ 81396 w 111347"/>
                <a:gd name="connsiteY4" fmla="*/ 48665 h 84767"/>
                <a:gd name="connsiteX5" fmla="*/ 106919 w 111347"/>
                <a:gd name="connsiteY5" fmla="*/ 57329 h 84767"/>
                <a:gd name="connsiteX6" fmla="*/ 46037 w 111347"/>
                <a:gd name="connsiteY6" fmla="*/ 80746 h 8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46" h="84767">
                  <a:moveTo>
                    <a:pt x="37373" y="84492"/>
                  </a:moveTo>
                  <a:cubicBezTo>
                    <a:pt x="11708" y="79200"/>
                    <a:pt x="-4988" y="54285"/>
                    <a:pt x="-93" y="28527"/>
                  </a:cubicBezTo>
                  <a:cubicBezTo>
                    <a:pt x="17235" y="36254"/>
                    <a:pt x="30816" y="51943"/>
                    <a:pt x="48378" y="59905"/>
                  </a:cubicBezTo>
                  <a:cubicBezTo>
                    <a:pt x="50486" y="39767"/>
                    <a:pt x="43462" y="19863"/>
                    <a:pt x="46271" y="-275"/>
                  </a:cubicBezTo>
                  <a:cubicBezTo>
                    <a:pt x="66175" y="4174"/>
                    <a:pt x="78352" y="28527"/>
                    <a:pt x="81396" y="48665"/>
                  </a:cubicBezTo>
                  <a:cubicBezTo>
                    <a:pt x="76244" y="-15965"/>
                    <a:pt x="123311" y="18692"/>
                    <a:pt x="106919" y="57329"/>
                  </a:cubicBezTo>
                  <a:cubicBezTo>
                    <a:pt x="94275" y="88005"/>
                    <a:pt x="68985" y="66930"/>
                    <a:pt x="46037" y="80746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A630C47-13AD-6696-4E51-E558FFE10516}"/>
                </a:ext>
              </a:extLst>
            </p:cNvPr>
            <p:cNvSpPr/>
            <p:nvPr/>
          </p:nvSpPr>
          <p:spPr>
            <a:xfrm>
              <a:off x="8555661" y="4048051"/>
              <a:ext cx="202049" cy="231900"/>
            </a:xfrm>
            <a:custGeom>
              <a:avLst/>
              <a:gdLst>
                <a:gd name="connsiteX0" fmla="*/ 148996 w 167075"/>
                <a:gd name="connsiteY0" fmla="*/ 57032 h 191759"/>
                <a:gd name="connsiteX1" fmla="*/ 133073 w 167075"/>
                <a:gd name="connsiteY1" fmla="*/ 183246 h 191759"/>
                <a:gd name="connsiteX2" fmla="*/ 15990 w 167075"/>
                <a:gd name="connsiteY2" fmla="*/ 134072 h 191759"/>
                <a:gd name="connsiteX3" fmla="*/ 31913 w 167075"/>
                <a:gd name="connsiteY3" fmla="*/ 7857 h 191759"/>
                <a:gd name="connsiteX4" fmla="*/ 148996 w 167075"/>
                <a:gd name="connsiteY4" fmla="*/ 57032 h 19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075" h="191759">
                  <a:moveTo>
                    <a:pt x="148996" y="57032"/>
                  </a:moveTo>
                  <a:cubicBezTo>
                    <a:pt x="177096" y="105504"/>
                    <a:pt x="169837" y="161938"/>
                    <a:pt x="133073" y="183246"/>
                  </a:cubicBezTo>
                  <a:cubicBezTo>
                    <a:pt x="96309" y="204555"/>
                    <a:pt x="43622" y="183246"/>
                    <a:pt x="15990" y="134072"/>
                  </a:cubicBezTo>
                  <a:cubicBezTo>
                    <a:pt x="-11641" y="84897"/>
                    <a:pt x="-4851" y="29166"/>
                    <a:pt x="31913" y="7857"/>
                  </a:cubicBezTo>
                  <a:cubicBezTo>
                    <a:pt x="68677" y="-13452"/>
                    <a:pt x="121130" y="8559"/>
                    <a:pt x="148996" y="57032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3007B0E9-AA9B-E30D-D4FD-EC9C3D36044D}"/>
                </a:ext>
              </a:extLst>
            </p:cNvPr>
            <p:cNvSpPr/>
            <p:nvPr/>
          </p:nvSpPr>
          <p:spPr>
            <a:xfrm>
              <a:off x="8538675" y="4016542"/>
              <a:ext cx="87927" cy="66264"/>
            </a:xfrm>
            <a:custGeom>
              <a:avLst/>
              <a:gdLst>
                <a:gd name="connsiteX0" fmla="*/ 23012 w 72707"/>
                <a:gd name="connsiteY0" fmla="*/ 54519 h 54794"/>
                <a:gd name="connsiteX1" fmla="*/ -405 w 72707"/>
                <a:gd name="connsiteY1" fmla="*/ 18458 h 54794"/>
                <a:gd name="connsiteX2" fmla="*/ 30973 w 72707"/>
                <a:gd name="connsiteY2" fmla="*/ 38596 h 54794"/>
                <a:gd name="connsiteX3" fmla="*/ 29568 w 72707"/>
                <a:gd name="connsiteY3" fmla="*/ -275 h 54794"/>
                <a:gd name="connsiteX4" fmla="*/ 52984 w 72707"/>
                <a:gd name="connsiteY4" fmla="*/ 31337 h 54794"/>
                <a:gd name="connsiteX5" fmla="*/ 69611 w 72707"/>
                <a:gd name="connsiteY5" fmla="*/ 36957 h 54794"/>
                <a:gd name="connsiteX6" fmla="*/ 30037 w 72707"/>
                <a:gd name="connsiteY6" fmla="*/ 52412 h 54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07" h="54793">
                  <a:moveTo>
                    <a:pt x="23012" y="54519"/>
                  </a:moveTo>
                  <a:cubicBezTo>
                    <a:pt x="6830" y="50679"/>
                    <a:pt x="-3473" y="34802"/>
                    <a:pt x="-405" y="18458"/>
                  </a:cubicBezTo>
                  <a:cubicBezTo>
                    <a:pt x="10835" y="23376"/>
                    <a:pt x="19499" y="32976"/>
                    <a:pt x="30973" y="38596"/>
                  </a:cubicBezTo>
                  <a:cubicBezTo>
                    <a:pt x="32378" y="25483"/>
                    <a:pt x="27929" y="12838"/>
                    <a:pt x="29568" y="-275"/>
                  </a:cubicBezTo>
                  <a:cubicBezTo>
                    <a:pt x="42447" y="2535"/>
                    <a:pt x="50175" y="18458"/>
                    <a:pt x="52984" y="31337"/>
                  </a:cubicBezTo>
                  <a:cubicBezTo>
                    <a:pt x="49707" y="-10344"/>
                    <a:pt x="79914" y="12135"/>
                    <a:pt x="69611" y="36957"/>
                  </a:cubicBezTo>
                  <a:cubicBezTo>
                    <a:pt x="61181" y="56627"/>
                    <a:pt x="45024" y="43279"/>
                    <a:pt x="30037" y="52412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695A244-DEA7-5AD2-5EE7-5E6F13EF1866}"/>
                </a:ext>
              </a:extLst>
            </p:cNvPr>
            <p:cNvSpPr/>
            <p:nvPr/>
          </p:nvSpPr>
          <p:spPr>
            <a:xfrm>
              <a:off x="8547568" y="5603482"/>
              <a:ext cx="342594" cy="260560"/>
            </a:xfrm>
            <a:custGeom>
              <a:avLst/>
              <a:gdLst>
                <a:gd name="connsiteX0" fmla="*/ 148429 w 283292"/>
                <a:gd name="connsiteY0" fmla="*/ 206 h 215458"/>
                <a:gd name="connsiteX1" fmla="*/ 282138 w 283292"/>
                <a:gd name="connsiteY1" fmla="*/ 117289 h 215458"/>
                <a:gd name="connsiteX2" fmla="*/ 133208 w 283292"/>
                <a:gd name="connsiteY2" fmla="*/ 214701 h 215458"/>
                <a:gd name="connsiteX3" fmla="*/ -734 w 283292"/>
                <a:gd name="connsiteY3" fmla="*/ 97619 h 215458"/>
                <a:gd name="connsiteX4" fmla="*/ 148429 w 283292"/>
                <a:gd name="connsiteY4" fmla="*/ 206 h 215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292" h="215456">
                  <a:moveTo>
                    <a:pt x="148429" y="206"/>
                  </a:moveTo>
                  <a:cubicBezTo>
                    <a:pt x="226641" y="5826"/>
                    <a:pt x="286353" y="58513"/>
                    <a:pt x="282138" y="117289"/>
                  </a:cubicBezTo>
                  <a:cubicBezTo>
                    <a:pt x="277923" y="176064"/>
                    <a:pt x="211889" y="220321"/>
                    <a:pt x="133208" y="214701"/>
                  </a:cubicBezTo>
                  <a:cubicBezTo>
                    <a:pt x="54529" y="209082"/>
                    <a:pt x="-4949" y="156395"/>
                    <a:pt x="-734" y="97619"/>
                  </a:cubicBezTo>
                  <a:cubicBezTo>
                    <a:pt x="3481" y="38843"/>
                    <a:pt x="70921" y="-5414"/>
                    <a:pt x="148429" y="20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E139FF6-295C-A9E7-5ECD-DF5AA38D2CB7}"/>
                </a:ext>
              </a:extLst>
            </p:cNvPr>
            <p:cNvSpPr/>
            <p:nvPr/>
          </p:nvSpPr>
          <p:spPr>
            <a:xfrm>
              <a:off x="8480992" y="5672819"/>
              <a:ext cx="95611" cy="114996"/>
            </a:xfrm>
            <a:custGeom>
              <a:avLst/>
              <a:gdLst>
                <a:gd name="connsiteX0" fmla="*/ 59703 w 79061"/>
                <a:gd name="connsiteY0" fmla="*/ 82434 h 95091"/>
                <a:gd name="connsiteX1" fmla="*/ -945 w 79061"/>
                <a:gd name="connsiteY1" fmla="*/ 82434 h 95091"/>
                <a:gd name="connsiteX2" fmla="*/ 45888 w 79061"/>
                <a:gd name="connsiteY2" fmla="*/ 61828 h 95091"/>
                <a:gd name="connsiteX3" fmla="*/ -945 w 79061"/>
                <a:gd name="connsiteY3" fmla="*/ 33026 h 95091"/>
                <a:gd name="connsiteX4" fmla="*/ 53382 w 79061"/>
                <a:gd name="connsiteY4" fmla="*/ 31621 h 95091"/>
                <a:gd name="connsiteX5" fmla="*/ 73051 w 79061"/>
                <a:gd name="connsiteY5" fmla="*/ 16634 h 95091"/>
                <a:gd name="connsiteX6" fmla="*/ 60172 w 79061"/>
                <a:gd name="connsiteY6" fmla="*/ 74707 h 95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61" h="95091">
                  <a:moveTo>
                    <a:pt x="59703" y="82434"/>
                  </a:moveTo>
                  <a:cubicBezTo>
                    <a:pt x="42867" y="98943"/>
                    <a:pt x="15892" y="98943"/>
                    <a:pt x="-945" y="82434"/>
                  </a:cubicBezTo>
                  <a:cubicBezTo>
                    <a:pt x="13574" y="73302"/>
                    <a:pt x="31603" y="70726"/>
                    <a:pt x="45888" y="61828"/>
                  </a:cubicBezTo>
                  <a:cubicBezTo>
                    <a:pt x="31838" y="50119"/>
                    <a:pt x="13339" y="45202"/>
                    <a:pt x="-945" y="33026"/>
                  </a:cubicBezTo>
                  <a:cubicBezTo>
                    <a:pt x="15423" y="22277"/>
                    <a:pt x="36474" y="21715"/>
                    <a:pt x="53382" y="31621"/>
                  </a:cubicBezTo>
                  <a:cubicBezTo>
                    <a:pt x="2333" y="2584"/>
                    <a:pt x="52210" y="-15212"/>
                    <a:pt x="73051" y="16634"/>
                  </a:cubicBezTo>
                  <a:cubicBezTo>
                    <a:pt x="89443" y="41924"/>
                    <a:pt x="60874" y="50119"/>
                    <a:pt x="60172" y="74707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855AE341-E307-C743-5193-B94069E6DFB7}"/>
                </a:ext>
              </a:extLst>
            </p:cNvPr>
            <p:cNvSpPr/>
            <p:nvPr/>
          </p:nvSpPr>
          <p:spPr>
            <a:xfrm rot="17477400">
              <a:off x="9415105" y="4874262"/>
              <a:ext cx="378899" cy="288280"/>
            </a:xfrm>
            <a:custGeom>
              <a:avLst/>
              <a:gdLst>
                <a:gd name="connsiteX0" fmla="*/ 312369 w 313313"/>
                <a:gd name="connsiteY0" fmla="*/ 118915 h 238380"/>
                <a:gd name="connsiteX1" fmla="*/ 155712 w 313313"/>
                <a:gd name="connsiteY1" fmla="*/ 238105 h 238380"/>
                <a:gd name="connsiteX2" fmla="*/ -944 w 313313"/>
                <a:gd name="connsiteY2" fmla="*/ 118915 h 238380"/>
                <a:gd name="connsiteX3" fmla="*/ 155712 w 313313"/>
                <a:gd name="connsiteY3" fmla="*/ -275 h 238380"/>
                <a:gd name="connsiteX4" fmla="*/ 312369 w 313313"/>
                <a:gd name="connsiteY4" fmla="*/ 118915 h 238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13" h="238380">
                  <a:moveTo>
                    <a:pt x="312369" y="118915"/>
                  </a:moveTo>
                  <a:cubicBezTo>
                    <a:pt x="312369" y="184741"/>
                    <a:pt x="242231" y="238105"/>
                    <a:pt x="155712" y="238105"/>
                  </a:cubicBezTo>
                  <a:cubicBezTo>
                    <a:pt x="69194" y="238105"/>
                    <a:pt x="-944" y="184741"/>
                    <a:pt x="-944" y="118915"/>
                  </a:cubicBezTo>
                  <a:cubicBezTo>
                    <a:pt x="-944" y="53088"/>
                    <a:pt x="69194" y="-275"/>
                    <a:pt x="155712" y="-275"/>
                  </a:cubicBezTo>
                  <a:cubicBezTo>
                    <a:pt x="242231" y="-275"/>
                    <a:pt x="312369" y="53088"/>
                    <a:pt x="312369" y="118915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69DF3729-EDDC-4EFE-D316-0DD560310773}"/>
                </a:ext>
              </a:extLst>
            </p:cNvPr>
            <p:cNvSpPr/>
            <p:nvPr/>
          </p:nvSpPr>
          <p:spPr>
            <a:xfrm>
              <a:off x="9612536" y="4755932"/>
              <a:ext cx="120585" cy="124836"/>
            </a:xfrm>
            <a:custGeom>
              <a:avLst/>
              <a:gdLst>
                <a:gd name="connsiteX0" fmla="*/ 4721 w 99712"/>
                <a:gd name="connsiteY0" fmla="*/ 63886 h 103227"/>
                <a:gd name="connsiteX1" fmla="*/ 23571 w 99712"/>
                <a:gd name="connsiteY1" fmla="*/ 404 h 103227"/>
                <a:gd name="connsiteX2" fmla="*/ 24859 w 99712"/>
                <a:gd name="connsiteY2" fmla="*/ -275 h 103227"/>
                <a:gd name="connsiteX3" fmla="*/ 30713 w 99712"/>
                <a:gd name="connsiteY3" fmla="*/ 57330 h 103227"/>
                <a:gd name="connsiteX4" fmla="*/ 77546 w 99712"/>
                <a:gd name="connsiteY4" fmla="*/ 17990 h 103227"/>
                <a:gd name="connsiteX5" fmla="*/ 61389 w 99712"/>
                <a:gd name="connsiteY5" fmla="*/ 75828 h 103227"/>
                <a:gd name="connsiteX6" fmla="*/ 70521 w 99712"/>
                <a:gd name="connsiteY6" fmla="*/ 101352 h 103227"/>
                <a:gd name="connsiteX7" fmla="*/ 13618 w 99712"/>
                <a:gd name="connsiteY7" fmla="*/ 68804 h 10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712" h="103227">
                  <a:moveTo>
                    <a:pt x="4721" y="63886"/>
                  </a:moveTo>
                  <a:cubicBezTo>
                    <a:pt x="-7596" y="41149"/>
                    <a:pt x="834" y="12721"/>
                    <a:pt x="23571" y="404"/>
                  </a:cubicBezTo>
                  <a:cubicBezTo>
                    <a:pt x="23993" y="170"/>
                    <a:pt x="24437" y="-64"/>
                    <a:pt x="24859" y="-275"/>
                  </a:cubicBezTo>
                  <a:cubicBezTo>
                    <a:pt x="29776" y="18224"/>
                    <a:pt x="26498" y="38128"/>
                    <a:pt x="30713" y="57330"/>
                  </a:cubicBezTo>
                  <a:cubicBezTo>
                    <a:pt x="47807" y="46324"/>
                    <a:pt x="58813" y="28527"/>
                    <a:pt x="77546" y="17990"/>
                  </a:cubicBezTo>
                  <a:cubicBezTo>
                    <a:pt x="83540" y="38783"/>
                    <a:pt x="77289" y="61170"/>
                    <a:pt x="61389" y="75828"/>
                  </a:cubicBezTo>
                  <a:cubicBezTo>
                    <a:pt x="108222" y="31337"/>
                    <a:pt x="110797" y="89878"/>
                    <a:pt x="70521" y="101352"/>
                  </a:cubicBezTo>
                  <a:cubicBezTo>
                    <a:pt x="38674" y="110485"/>
                    <a:pt x="39377" y="77936"/>
                    <a:pt x="13618" y="6880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9D1B728F-C136-9719-25E0-3D20FFFF79C1}"/>
                </a:ext>
              </a:extLst>
            </p:cNvPr>
            <p:cNvSpPr/>
            <p:nvPr/>
          </p:nvSpPr>
          <p:spPr>
            <a:xfrm>
              <a:off x="9136569" y="3854804"/>
              <a:ext cx="310427" cy="361758"/>
            </a:xfrm>
            <a:custGeom>
              <a:avLst/>
              <a:gdLst>
                <a:gd name="connsiteX0" fmla="*/ 232978 w 256693"/>
                <a:gd name="connsiteY0" fmla="*/ 204653 h 299139"/>
                <a:gd name="connsiteX1" fmla="*/ 54545 w 256693"/>
                <a:gd name="connsiteY1" fmla="*/ 288250 h 299139"/>
                <a:gd name="connsiteX2" fmla="*/ 21762 w 256693"/>
                <a:gd name="connsiteY2" fmla="*/ 93893 h 299139"/>
                <a:gd name="connsiteX3" fmla="*/ 200196 w 256693"/>
                <a:gd name="connsiteY3" fmla="*/ 10530 h 299139"/>
                <a:gd name="connsiteX4" fmla="*/ 232978 w 256693"/>
                <a:gd name="connsiteY4" fmla="*/ 204653 h 299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693" h="299139">
                  <a:moveTo>
                    <a:pt x="232978" y="204653"/>
                  </a:moveTo>
                  <a:cubicBezTo>
                    <a:pt x="192703" y="281459"/>
                    <a:pt x="112853" y="318691"/>
                    <a:pt x="54545" y="288250"/>
                  </a:cubicBezTo>
                  <a:cubicBezTo>
                    <a:pt x="-3762" y="257808"/>
                    <a:pt x="-18515" y="171167"/>
                    <a:pt x="21762" y="93893"/>
                  </a:cubicBezTo>
                  <a:cubicBezTo>
                    <a:pt x="62038" y="16619"/>
                    <a:pt x="141655" y="-20145"/>
                    <a:pt x="200196" y="10530"/>
                  </a:cubicBezTo>
                  <a:cubicBezTo>
                    <a:pt x="258737" y="41206"/>
                    <a:pt x="273255" y="128081"/>
                    <a:pt x="232978" y="20465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94A14730-2793-BA46-15B3-25ECCF5F21B0}"/>
                </a:ext>
              </a:extLst>
            </p:cNvPr>
            <p:cNvSpPr/>
            <p:nvPr/>
          </p:nvSpPr>
          <p:spPr>
            <a:xfrm>
              <a:off x="8578924" y="4654326"/>
              <a:ext cx="361813" cy="309980"/>
            </a:xfrm>
            <a:custGeom>
              <a:avLst/>
              <a:gdLst>
                <a:gd name="connsiteX0" fmla="*/ 203523 w 299185"/>
                <a:gd name="connsiteY0" fmla="*/ 21924 h 256324"/>
                <a:gd name="connsiteX1" fmla="*/ 287822 w 299185"/>
                <a:gd name="connsiteY1" fmla="*/ 200123 h 256324"/>
                <a:gd name="connsiteX2" fmla="*/ 93700 w 299185"/>
                <a:gd name="connsiteY2" fmla="*/ 233610 h 256324"/>
                <a:gd name="connsiteX3" fmla="*/ 9634 w 299185"/>
                <a:gd name="connsiteY3" fmla="*/ 55644 h 256324"/>
                <a:gd name="connsiteX4" fmla="*/ 203523 w 299185"/>
                <a:gd name="connsiteY4" fmla="*/ 21924 h 25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185" h="256324">
                  <a:moveTo>
                    <a:pt x="203523" y="21924"/>
                  </a:moveTo>
                  <a:cubicBezTo>
                    <a:pt x="280329" y="61966"/>
                    <a:pt x="318029" y="141582"/>
                    <a:pt x="287822" y="200123"/>
                  </a:cubicBezTo>
                  <a:cubicBezTo>
                    <a:pt x="257615" y="258665"/>
                    <a:pt x="170739" y="273652"/>
                    <a:pt x="93700" y="233610"/>
                  </a:cubicBezTo>
                  <a:cubicBezTo>
                    <a:pt x="16658" y="193567"/>
                    <a:pt x="-20807" y="113951"/>
                    <a:pt x="9634" y="55644"/>
                  </a:cubicBezTo>
                  <a:cubicBezTo>
                    <a:pt x="40075" y="-2664"/>
                    <a:pt x="126716" y="-17884"/>
                    <a:pt x="203523" y="2192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CE81EBAF-91D0-8388-4574-08E672D82C43}"/>
                </a:ext>
              </a:extLst>
            </p:cNvPr>
            <p:cNvSpPr/>
            <p:nvPr/>
          </p:nvSpPr>
          <p:spPr>
            <a:xfrm>
              <a:off x="9765548" y="5559666"/>
              <a:ext cx="335212" cy="338159"/>
            </a:xfrm>
            <a:custGeom>
              <a:avLst/>
              <a:gdLst>
                <a:gd name="connsiteX0" fmla="*/ 51945 w 277188"/>
                <a:gd name="connsiteY0" fmla="*/ 222834 h 279625"/>
                <a:gd name="connsiteX1" fmla="*/ 28529 w 277188"/>
                <a:gd name="connsiteY1" fmla="*/ 27306 h 279625"/>
                <a:gd name="connsiteX2" fmla="*/ 223354 w 277188"/>
                <a:gd name="connsiteY2" fmla="*/ 56342 h 279625"/>
                <a:gd name="connsiteX3" fmla="*/ 246771 w 277188"/>
                <a:gd name="connsiteY3" fmla="*/ 251870 h 279625"/>
                <a:gd name="connsiteX4" fmla="*/ 51945 w 277188"/>
                <a:gd name="connsiteY4" fmla="*/ 222834 h 27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88" h="279625">
                  <a:moveTo>
                    <a:pt x="51945" y="222834"/>
                  </a:moveTo>
                  <a:cubicBezTo>
                    <a:pt x="-8470" y="160780"/>
                    <a:pt x="-18304" y="73436"/>
                    <a:pt x="28529" y="27306"/>
                  </a:cubicBezTo>
                  <a:cubicBezTo>
                    <a:pt x="75362" y="-18825"/>
                    <a:pt x="162939" y="-5711"/>
                    <a:pt x="223354" y="56342"/>
                  </a:cubicBezTo>
                  <a:cubicBezTo>
                    <a:pt x="283768" y="118396"/>
                    <a:pt x="293604" y="205974"/>
                    <a:pt x="246771" y="251870"/>
                  </a:cubicBezTo>
                  <a:cubicBezTo>
                    <a:pt x="199938" y="297767"/>
                    <a:pt x="112360" y="284887"/>
                    <a:pt x="51945" y="22283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76A818CC-300E-5C0F-3592-99203DAE657D}"/>
                </a:ext>
              </a:extLst>
            </p:cNvPr>
            <p:cNvSpPr/>
            <p:nvPr/>
          </p:nvSpPr>
          <p:spPr>
            <a:xfrm>
              <a:off x="10022016" y="5817818"/>
              <a:ext cx="135700" cy="101996"/>
            </a:xfrm>
            <a:custGeom>
              <a:avLst/>
              <a:gdLst>
                <a:gd name="connsiteX0" fmla="*/ 61157 w 112211"/>
                <a:gd name="connsiteY0" fmla="*/ -234 h 84341"/>
                <a:gd name="connsiteX1" fmla="*/ 111267 w 112211"/>
                <a:gd name="connsiteY1" fmla="*/ 44726 h 84341"/>
                <a:gd name="connsiteX2" fmla="*/ 56473 w 112211"/>
                <a:gd name="connsiteY2" fmla="*/ 26227 h 84341"/>
                <a:gd name="connsiteX3" fmla="*/ 73332 w 112211"/>
                <a:gd name="connsiteY3" fmla="*/ 84066 h 84341"/>
                <a:gd name="connsiteX4" fmla="*/ 26499 w 112211"/>
                <a:gd name="connsiteY4" fmla="*/ 45194 h 84341"/>
                <a:gd name="connsiteX5" fmla="*/ -429 w 112211"/>
                <a:gd name="connsiteY5" fmla="*/ 43087 h 84341"/>
                <a:gd name="connsiteX6" fmla="*/ 52726 w 112211"/>
                <a:gd name="connsiteY6" fmla="*/ 4684 h 8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211" h="84341">
                  <a:moveTo>
                    <a:pt x="61157" y="-234"/>
                  </a:moveTo>
                  <a:cubicBezTo>
                    <a:pt x="87383" y="-1311"/>
                    <a:pt x="109627" y="18640"/>
                    <a:pt x="111267" y="44726"/>
                  </a:cubicBezTo>
                  <a:cubicBezTo>
                    <a:pt x="92299" y="41448"/>
                    <a:pt x="75675" y="30208"/>
                    <a:pt x="56473" y="26227"/>
                  </a:cubicBezTo>
                  <a:cubicBezTo>
                    <a:pt x="59283" y="46366"/>
                    <a:pt x="70991" y="63694"/>
                    <a:pt x="73332" y="84066"/>
                  </a:cubicBezTo>
                  <a:cubicBezTo>
                    <a:pt x="52960" y="84066"/>
                    <a:pt x="35163" y="63928"/>
                    <a:pt x="26499" y="45194"/>
                  </a:cubicBezTo>
                  <a:cubicBezTo>
                    <a:pt x="47575" y="106780"/>
                    <a:pt x="-6752" y="84535"/>
                    <a:pt x="-429" y="43087"/>
                  </a:cubicBezTo>
                  <a:cubicBezTo>
                    <a:pt x="4488" y="10304"/>
                    <a:pt x="33993" y="24588"/>
                    <a:pt x="52726" y="468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CE55C7A5-42EF-5873-0D41-575B53B3B70F}"/>
                </a:ext>
              </a:extLst>
            </p:cNvPr>
            <p:cNvSpPr/>
            <p:nvPr/>
          </p:nvSpPr>
          <p:spPr>
            <a:xfrm>
              <a:off x="8898971" y="5019500"/>
              <a:ext cx="226546" cy="92675"/>
            </a:xfrm>
            <a:custGeom>
              <a:avLst/>
              <a:gdLst>
                <a:gd name="connsiteX0" fmla="*/ 186388 w 187332"/>
                <a:gd name="connsiteY0" fmla="*/ 8919 h 76633"/>
                <a:gd name="connsiteX1" fmla="*/ 66494 w 187332"/>
                <a:gd name="connsiteY1" fmla="*/ 15007 h 76633"/>
                <a:gd name="connsiteX2" fmla="*/ -945 w 187332"/>
                <a:gd name="connsiteY2" fmla="*/ 76359 h 7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332" h="76633">
                  <a:moveTo>
                    <a:pt x="186388" y="8919"/>
                  </a:moveTo>
                  <a:cubicBezTo>
                    <a:pt x="147211" y="-5178"/>
                    <a:pt x="104031" y="-3000"/>
                    <a:pt x="66494" y="15007"/>
                  </a:cubicBezTo>
                  <a:cubicBezTo>
                    <a:pt x="39566" y="29759"/>
                    <a:pt x="24344" y="58562"/>
                    <a:pt x="-945" y="76359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5FCB1F35-A775-C160-F726-5A9B9FFE6AF1}"/>
                </a:ext>
              </a:extLst>
            </p:cNvPr>
            <p:cNvSpPr/>
            <p:nvPr/>
          </p:nvSpPr>
          <p:spPr>
            <a:xfrm>
              <a:off x="8749502" y="5062011"/>
              <a:ext cx="203401" cy="207846"/>
            </a:xfrm>
            <a:custGeom>
              <a:avLst/>
              <a:gdLst>
                <a:gd name="connsiteX0" fmla="*/ 29687 w 168193"/>
                <a:gd name="connsiteY0" fmla="*/ 36056 h 171869"/>
                <a:gd name="connsiteX1" fmla="*/ 148409 w 168193"/>
                <a:gd name="connsiteY1" fmla="*/ 15449 h 171869"/>
                <a:gd name="connsiteX2" fmla="*/ 136701 w 168193"/>
                <a:gd name="connsiteY2" fmla="*/ 135107 h 171869"/>
                <a:gd name="connsiteX3" fmla="*/ 18214 w 168193"/>
                <a:gd name="connsiteY3" fmla="*/ 155948 h 171869"/>
                <a:gd name="connsiteX4" fmla="*/ 29687 w 168193"/>
                <a:gd name="connsiteY4" fmla="*/ 36056 h 17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193" h="171869">
                  <a:moveTo>
                    <a:pt x="29687" y="36056"/>
                  </a:moveTo>
                  <a:cubicBezTo>
                    <a:pt x="65748" y="-2581"/>
                    <a:pt x="118904" y="-11948"/>
                    <a:pt x="148409" y="15449"/>
                  </a:cubicBezTo>
                  <a:cubicBezTo>
                    <a:pt x="177914" y="42847"/>
                    <a:pt x="171826" y="96470"/>
                    <a:pt x="136701" y="135107"/>
                  </a:cubicBezTo>
                  <a:cubicBezTo>
                    <a:pt x="101576" y="173745"/>
                    <a:pt x="47719" y="183346"/>
                    <a:pt x="18214" y="155948"/>
                  </a:cubicBezTo>
                  <a:cubicBezTo>
                    <a:pt x="-11292" y="128551"/>
                    <a:pt x="-6139" y="74927"/>
                    <a:pt x="29687" y="36056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320E61C4-C15B-600E-4B74-ECA4442FDABD}"/>
                </a:ext>
              </a:extLst>
            </p:cNvPr>
            <p:cNvSpPr/>
            <p:nvPr/>
          </p:nvSpPr>
          <p:spPr>
            <a:xfrm>
              <a:off x="8740387" y="5225562"/>
              <a:ext cx="61871" cy="82011"/>
            </a:xfrm>
            <a:custGeom>
              <a:avLst/>
              <a:gdLst>
                <a:gd name="connsiteX0" fmla="*/ 50103 w 51161"/>
                <a:gd name="connsiteY0" fmla="*/ 35694 h 67815"/>
                <a:gd name="connsiteX1" fmla="*/ 24346 w 51161"/>
                <a:gd name="connsiteY1" fmla="*/ 67540 h 67815"/>
                <a:gd name="connsiteX2" fmla="*/ 33711 w 51161"/>
                <a:gd name="connsiteY2" fmla="*/ 33586 h 67815"/>
                <a:gd name="connsiteX3" fmla="*/ -945 w 51161"/>
                <a:gd name="connsiteY3" fmla="*/ 45528 h 67815"/>
                <a:gd name="connsiteX4" fmla="*/ 22472 w 51161"/>
                <a:gd name="connsiteY4" fmla="*/ 16492 h 67815"/>
                <a:gd name="connsiteX5" fmla="*/ 22472 w 51161"/>
                <a:gd name="connsiteY5" fmla="*/ -134 h 67815"/>
                <a:gd name="connsiteX6" fmla="*/ 47528 w 51161"/>
                <a:gd name="connsiteY6" fmla="*/ 31010 h 67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61" h="67815">
                  <a:moveTo>
                    <a:pt x="50103" y="35694"/>
                  </a:moveTo>
                  <a:cubicBezTo>
                    <a:pt x="51485" y="51500"/>
                    <a:pt x="40104" y="65573"/>
                    <a:pt x="24346" y="67540"/>
                  </a:cubicBezTo>
                  <a:cubicBezTo>
                    <a:pt x="25751" y="56066"/>
                    <a:pt x="31839" y="45294"/>
                    <a:pt x="33711" y="33586"/>
                  </a:cubicBezTo>
                  <a:cubicBezTo>
                    <a:pt x="21536" y="35927"/>
                    <a:pt x="10295" y="43655"/>
                    <a:pt x="-945" y="45528"/>
                  </a:cubicBezTo>
                  <a:cubicBezTo>
                    <a:pt x="-945" y="33118"/>
                    <a:pt x="10062" y="22112"/>
                    <a:pt x="22472" y="16492"/>
                  </a:cubicBezTo>
                  <a:cubicBezTo>
                    <a:pt x="-14292" y="31010"/>
                    <a:pt x="-2584" y="-2710"/>
                    <a:pt x="22472" y="-134"/>
                  </a:cubicBezTo>
                  <a:cubicBezTo>
                    <a:pt x="42610" y="1740"/>
                    <a:pt x="34883" y="20239"/>
                    <a:pt x="47528" y="31010"/>
                  </a:cubicBezTo>
                </a:path>
              </a:pathLst>
            </a:custGeom>
            <a:solidFill>
              <a:srgbClr val="416C85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140203C9-A661-2A07-323B-54A896BB1E31}"/>
                </a:ext>
              </a:extLst>
            </p:cNvPr>
            <p:cNvSpPr/>
            <p:nvPr/>
          </p:nvSpPr>
          <p:spPr>
            <a:xfrm>
              <a:off x="8950954" y="3705689"/>
              <a:ext cx="146717" cy="776404"/>
            </a:xfrm>
            <a:custGeom>
              <a:avLst/>
              <a:gdLst>
                <a:gd name="connsiteX0" fmla="*/ 43882 w 121321"/>
                <a:gd name="connsiteY0" fmla="*/ 641737 h 642012"/>
                <a:gd name="connsiteX1" fmla="*/ 6649 w 121321"/>
                <a:gd name="connsiteY1" fmla="*/ 192140 h 642012"/>
                <a:gd name="connsiteX2" fmla="*/ 95632 w 121321"/>
                <a:gd name="connsiteY2" fmla="*/ 7384 h 642012"/>
                <a:gd name="connsiteX3" fmla="*/ 117174 w 121321"/>
                <a:gd name="connsiteY3" fmla="*/ 145776 h 642012"/>
                <a:gd name="connsiteX4" fmla="*/ 98442 w 121321"/>
                <a:gd name="connsiteY4" fmla="*/ 377365 h 642012"/>
                <a:gd name="connsiteX5" fmla="*/ 43882 w 121321"/>
                <a:gd name="connsiteY5" fmla="*/ 641737 h 64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321" h="642012">
                  <a:moveTo>
                    <a:pt x="43882" y="641737"/>
                  </a:moveTo>
                  <a:cubicBezTo>
                    <a:pt x="-10444" y="504048"/>
                    <a:pt x="-4825" y="337323"/>
                    <a:pt x="6649" y="192140"/>
                  </a:cubicBezTo>
                  <a:cubicBezTo>
                    <a:pt x="8990" y="162636"/>
                    <a:pt x="25617" y="-42025"/>
                    <a:pt x="95632" y="7384"/>
                  </a:cubicBezTo>
                  <a:cubicBezTo>
                    <a:pt x="132630" y="33142"/>
                    <a:pt x="117174" y="109246"/>
                    <a:pt x="117174" y="145776"/>
                  </a:cubicBezTo>
                  <a:cubicBezTo>
                    <a:pt x="118557" y="223401"/>
                    <a:pt x="112281" y="300980"/>
                    <a:pt x="98442" y="377365"/>
                  </a:cubicBezTo>
                  <a:cubicBezTo>
                    <a:pt x="82284" y="458855"/>
                    <a:pt x="25382" y="534021"/>
                    <a:pt x="43882" y="6417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441A9B43-9FEF-36BF-5403-D82867F3603F}"/>
                </a:ext>
              </a:extLst>
            </p:cNvPr>
            <p:cNvSpPr/>
            <p:nvPr/>
          </p:nvSpPr>
          <p:spPr>
            <a:xfrm>
              <a:off x="9192705" y="4648405"/>
              <a:ext cx="146548" cy="776121"/>
            </a:xfrm>
            <a:custGeom>
              <a:avLst/>
              <a:gdLst>
                <a:gd name="connsiteX0" fmla="*/ 43719 w 121181"/>
                <a:gd name="connsiteY0" fmla="*/ 641504 h 641778"/>
                <a:gd name="connsiteX1" fmla="*/ 6487 w 121181"/>
                <a:gd name="connsiteY1" fmla="*/ 192141 h 641778"/>
                <a:gd name="connsiteX2" fmla="*/ 95704 w 121181"/>
                <a:gd name="connsiteY2" fmla="*/ 7384 h 641778"/>
                <a:gd name="connsiteX3" fmla="*/ 117013 w 121181"/>
                <a:gd name="connsiteY3" fmla="*/ 145776 h 641778"/>
                <a:gd name="connsiteX4" fmla="*/ 98280 w 121181"/>
                <a:gd name="connsiteY4" fmla="*/ 377365 h 641778"/>
                <a:gd name="connsiteX5" fmla="*/ 43719 w 121181"/>
                <a:gd name="connsiteY5" fmla="*/ 641504 h 64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181" h="641778">
                  <a:moveTo>
                    <a:pt x="43719" y="641504"/>
                  </a:moveTo>
                  <a:cubicBezTo>
                    <a:pt x="-10373" y="503814"/>
                    <a:pt x="-4753" y="337089"/>
                    <a:pt x="6487" y="192141"/>
                  </a:cubicBezTo>
                  <a:cubicBezTo>
                    <a:pt x="8829" y="162636"/>
                    <a:pt x="25455" y="-42024"/>
                    <a:pt x="95704" y="7384"/>
                  </a:cubicBezTo>
                  <a:cubicBezTo>
                    <a:pt x="132467" y="33142"/>
                    <a:pt x="117013" y="109246"/>
                    <a:pt x="117013" y="145776"/>
                  </a:cubicBezTo>
                  <a:cubicBezTo>
                    <a:pt x="118395" y="223402"/>
                    <a:pt x="112119" y="300981"/>
                    <a:pt x="98280" y="377365"/>
                  </a:cubicBezTo>
                  <a:cubicBezTo>
                    <a:pt x="82122" y="458854"/>
                    <a:pt x="25455" y="534022"/>
                    <a:pt x="43719" y="641504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E3F9FCB0-CC05-A8D9-7FDD-7D6188C5F288}"/>
                </a:ext>
              </a:extLst>
            </p:cNvPr>
            <p:cNvSpPr/>
            <p:nvPr/>
          </p:nvSpPr>
          <p:spPr>
            <a:xfrm>
              <a:off x="9005499" y="5323250"/>
              <a:ext cx="278407" cy="582404"/>
            </a:xfrm>
            <a:custGeom>
              <a:avLst/>
              <a:gdLst>
                <a:gd name="connsiteX0" fmla="*/ 226620 w 230216"/>
                <a:gd name="connsiteY0" fmla="*/ 481318 h 481592"/>
                <a:gd name="connsiteX1" fmla="*/ 143023 w 230216"/>
                <a:gd name="connsiteY1" fmla="*/ 125855 h 481592"/>
                <a:gd name="connsiteX2" fmla="*/ 9783 w 230216"/>
                <a:gd name="connsiteY2" fmla="*/ 13924 h 481592"/>
                <a:gd name="connsiteX3" fmla="*/ 26175 w 230216"/>
                <a:gd name="connsiteY3" fmla="*/ 126558 h 481592"/>
                <a:gd name="connsiteX4" fmla="*/ 105089 w 230216"/>
                <a:gd name="connsiteY4" fmla="*/ 297264 h 481592"/>
                <a:gd name="connsiteX5" fmla="*/ 226620 w 230216"/>
                <a:gd name="connsiteY5" fmla="*/ 481318 h 48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216" h="481592">
                  <a:moveTo>
                    <a:pt x="226620" y="481318"/>
                  </a:moveTo>
                  <a:cubicBezTo>
                    <a:pt x="241373" y="358381"/>
                    <a:pt x="191964" y="232869"/>
                    <a:pt x="143023" y="125855"/>
                  </a:cubicBezTo>
                  <a:cubicBezTo>
                    <a:pt x="132954" y="104078"/>
                    <a:pt x="63174" y="-46491"/>
                    <a:pt x="9783" y="13924"/>
                  </a:cubicBezTo>
                  <a:cubicBezTo>
                    <a:pt x="-18317" y="45537"/>
                    <a:pt x="16574" y="98692"/>
                    <a:pt x="26175" y="126558"/>
                  </a:cubicBezTo>
                  <a:cubicBezTo>
                    <a:pt x="45423" y="186457"/>
                    <a:pt x="71931" y="243781"/>
                    <a:pt x="105089" y="297264"/>
                  </a:cubicBezTo>
                  <a:cubicBezTo>
                    <a:pt x="142087" y="355571"/>
                    <a:pt x="215381" y="393271"/>
                    <a:pt x="226620" y="48131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736EFFA7-FE98-F4F2-0976-64983DE44996}"/>
                </a:ext>
              </a:extLst>
            </p:cNvPr>
            <p:cNvSpPr/>
            <p:nvPr/>
          </p:nvSpPr>
          <p:spPr>
            <a:xfrm>
              <a:off x="8718853" y="4374116"/>
              <a:ext cx="376079" cy="444966"/>
            </a:xfrm>
            <a:custGeom>
              <a:avLst/>
              <a:gdLst>
                <a:gd name="connsiteX0" fmla="*/ 310037 w 310981"/>
                <a:gd name="connsiteY0" fmla="*/ 367670 h 367944"/>
                <a:gd name="connsiteX1" fmla="*/ 146122 w 310981"/>
                <a:gd name="connsiteY1" fmla="*/ 82457 h 367944"/>
                <a:gd name="connsiteX2" fmla="*/ 2578 w 310981"/>
                <a:gd name="connsiteY2" fmla="*/ 20169 h 367944"/>
                <a:gd name="connsiteX3" fmla="*/ 45664 w 310981"/>
                <a:gd name="connsiteY3" fmla="*/ 113835 h 367944"/>
                <a:gd name="connsiteX4" fmla="*/ 157361 w 310981"/>
                <a:gd name="connsiteY4" fmla="*/ 240986 h 367944"/>
                <a:gd name="connsiteX5" fmla="*/ 310037 w 310981"/>
                <a:gd name="connsiteY5" fmla="*/ 367670 h 367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981" h="367944">
                  <a:moveTo>
                    <a:pt x="310037" y="367670"/>
                  </a:moveTo>
                  <a:cubicBezTo>
                    <a:pt x="291537" y="257846"/>
                    <a:pt x="216371" y="162307"/>
                    <a:pt x="146122" y="82457"/>
                  </a:cubicBezTo>
                  <a:cubicBezTo>
                    <a:pt x="131838" y="66299"/>
                    <a:pt x="33019" y="-45398"/>
                    <a:pt x="2578" y="20169"/>
                  </a:cubicBezTo>
                  <a:cubicBezTo>
                    <a:pt x="-13579" y="54591"/>
                    <a:pt x="30210" y="91589"/>
                    <a:pt x="45664" y="113835"/>
                  </a:cubicBezTo>
                  <a:cubicBezTo>
                    <a:pt x="77511" y="160668"/>
                    <a:pt x="115024" y="203356"/>
                    <a:pt x="157361" y="240986"/>
                  </a:cubicBezTo>
                  <a:cubicBezTo>
                    <a:pt x="204663" y="278687"/>
                    <a:pt x="277957" y="293205"/>
                    <a:pt x="310037" y="36767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35733804-F500-A91E-ECC4-B0CF1CD7FE9B}"/>
                </a:ext>
              </a:extLst>
            </p:cNvPr>
            <p:cNvSpPr/>
            <p:nvPr/>
          </p:nvSpPr>
          <p:spPr>
            <a:xfrm>
              <a:off x="9274194" y="5725779"/>
              <a:ext cx="242155" cy="534986"/>
            </a:xfrm>
            <a:custGeom>
              <a:avLst/>
              <a:gdLst>
                <a:gd name="connsiteX0" fmla="*/ 6074 w 200239"/>
                <a:gd name="connsiteY0" fmla="*/ 442107 h 442382"/>
                <a:gd name="connsiteX1" fmla="*/ 62742 w 200239"/>
                <a:gd name="connsiteY1" fmla="*/ 116618 h 442382"/>
                <a:gd name="connsiteX2" fmla="*/ 186147 w 200239"/>
                <a:gd name="connsiteY2" fmla="*/ 12180 h 442382"/>
                <a:gd name="connsiteX3" fmla="*/ 178185 w 200239"/>
                <a:gd name="connsiteY3" fmla="*/ 114979 h 442382"/>
                <a:gd name="connsiteX4" fmla="*/ 112619 w 200239"/>
                <a:gd name="connsiteY4" fmla="*/ 272103 h 442382"/>
                <a:gd name="connsiteX5" fmla="*/ 6074 w 200239"/>
                <a:gd name="connsiteY5" fmla="*/ 442107 h 442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39" h="442382">
                  <a:moveTo>
                    <a:pt x="6074" y="442107"/>
                  </a:moveTo>
                  <a:cubicBezTo>
                    <a:pt x="-17342" y="330177"/>
                    <a:pt x="21997" y="214967"/>
                    <a:pt x="62742" y="116618"/>
                  </a:cubicBezTo>
                  <a:cubicBezTo>
                    <a:pt x="70937" y="96480"/>
                    <a:pt x="129011" y="-41912"/>
                    <a:pt x="186147" y="12180"/>
                  </a:cubicBezTo>
                  <a:cubicBezTo>
                    <a:pt x="216354" y="40514"/>
                    <a:pt x="186147" y="89455"/>
                    <a:pt x="178185" y="114979"/>
                  </a:cubicBezTo>
                  <a:cubicBezTo>
                    <a:pt x="163574" y="170101"/>
                    <a:pt x="141515" y="222952"/>
                    <a:pt x="112619" y="272103"/>
                  </a:cubicBezTo>
                  <a:cubicBezTo>
                    <a:pt x="80304" y="324791"/>
                    <a:pt x="10523" y="361555"/>
                    <a:pt x="6074" y="44210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弧形 3"/>
          <p:cNvSpPr/>
          <p:nvPr/>
        </p:nvSpPr>
        <p:spPr>
          <a:xfrm>
            <a:off x="4862114" y="1632465"/>
            <a:ext cx="2472520" cy="2472512"/>
          </a:xfrm>
          <a:prstGeom prst="arc">
            <a:avLst>
              <a:gd name="adj1" fmla="val 8828031"/>
              <a:gd name="adj2" fmla="val 0"/>
            </a:avLst>
          </a:prstGeom>
          <a:ln w="9525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4519149" y="1289501"/>
            <a:ext cx="3158449" cy="3158440"/>
          </a:xfrm>
          <a:prstGeom prst="ellipse">
            <a:avLst/>
          </a:prstGeom>
          <a:ln w="3175">
            <a:solidFill>
              <a:schemeClr val="accent1">
                <a:alpha val="3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00584E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4633753" y="1404105"/>
            <a:ext cx="2929240" cy="2929233"/>
            <a:chOff x="4729711" y="1561260"/>
            <a:chExt cx="2732578" cy="2732571"/>
          </a:xfrm>
        </p:grpSpPr>
        <p:sp>
          <p:nvSpPr>
            <p:cNvPr id="7" name="弧形 6"/>
            <p:cNvSpPr/>
            <p:nvPr/>
          </p:nvSpPr>
          <p:spPr>
            <a:xfrm>
              <a:off x="4802822" y="1634370"/>
              <a:ext cx="2586355" cy="2586349"/>
            </a:xfrm>
            <a:prstGeom prst="arc">
              <a:avLst>
                <a:gd name="adj1" fmla="val 16198173"/>
                <a:gd name="adj2" fmla="val 5294535"/>
              </a:avLst>
            </a:prstGeom>
            <a:ln w="9525">
              <a:gradFill>
                <a:gsLst>
                  <a:gs pos="0">
                    <a:schemeClr val="accent1">
                      <a:alpha val="69000"/>
                    </a:schemeClr>
                  </a:gs>
                  <a:gs pos="92000">
                    <a:schemeClr val="accent1">
                      <a:alpha val="0"/>
                    </a:schemeClr>
                  </a:gs>
                </a:gsLst>
                <a:lin ang="5400000" scaled="1"/>
              </a:gra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4729711" y="1561260"/>
              <a:ext cx="2732578" cy="2732571"/>
            </a:xfrm>
            <a:prstGeom prst="ellipse">
              <a:avLst/>
            </a:prstGeom>
            <a:ln w="95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" name="弧形 8"/>
            <p:cNvSpPr/>
            <p:nvPr/>
          </p:nvSpPr>
          <p:spPr>
            <a:xfrm>
              <a:off x="4729711" y="1561260"/>
              <a:ext cx="2732578" cy="2732571"/>
            </a:xfrm>
            <a:prstGeom prst="arc">
              <a:avLst>
                <a:gd name="adj1" fmla="val 17352492"/>
                <a:gd name="adj2" fmla="val 18791981"/>
              </a:avLst>
            </a:prstGeom>
            <a:ln w="349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" name="弧形 9"/>
            <p:cNvSpPr/>
            <p:nvPr/>
          </p:nvSpPr>
          <p:spPr>
            <a:xfrm>
              <a:off x="4729711" y="1561260"/>
              <a:ext cx="2732578" cy="2732571"/>
            </a:xfrm>
            <a:prstGeom prst="arc">
              <a:avLst>
                <a:gd name="adj1" fmla="val 297837"/>
                <a:gd name="adj2" fmla="val 1582619"/>
              </a:avLst>
            </a:prstGeom>
            <a:ln w="349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" name="弧形 10"/>
            <p:cNvSpPr/>
            <p:nvPr/>
          </p:nvSpPr>
          <p:spPr>
            <a:xfrm>
              <a:off x="4729711" y="1561260"/>
              <a:ext cx="2732578" cy="2732571"/>
            </a:xfrm>
            <a:prstGeom prst="arc">
              <a:avLst>
                <a:gd name="adj1" fmla="val 6187996"/>
                <a:gd name="adj2" fmla="val 8083446"/>
              </a:avLst>
            </a:prstGeom>
            <a:ln w="349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rgbClr val="00584E"/>
                  </a:solidFill>
                  <a:latin typeface="Franklin Gothic Book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cxnSp>
        <p:nvCxnSpPr>
          <p:cNvPr id="12" name="直接连接符 11"/>
          <p:cNvCxnSpPr/>
          <p:nvPr/>
        </p:nvCxnSpPr>
        <p:spPr>
          <a:xfrm flipH="1">
            <a:off x="3878302" y="3972729"/>
            <a:ext cx="1883849" cy="425501"/>
          </a:xfrm>
          <a:prstGeom prst="line">
            <a:avLst/>
          </a:prstGeom>
          <a:noFill/>
          <a:ln w="12700" cap="rnd" cmpd="sng" algn="ctr">
            <a:gradFill>
              <a:gsLst>
                <a:gs pos="3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13" name="直接连接符 12"/>
          <p:cNvCxnSpPr/>
          <p:nvPr/>
        </p:nvCxnSpPr>
        <p:spPr>
          <a:xfrm>
            <a:off x="6434598" y="3972729"/>
            <a:ext cx="1678680" cy="431482"/>
          </a:xfrm>
          <a:prstGeom prst="line">
            <a:avLst/>
          </a:prstGeom>
          <a:noFill/>
          <a:ln w="12700" cap="rnd" cmpd="sng" algn="ctr">
            <a:gradFill>
              <a:gsLst>
                <a:gs pos="3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14" name="直接连接符 13"/>
          <p:cNvCxnSpPr/>
          <p:nvPr/>
        </p:nvCxnSpPr>
        <p:spPr>
          <a:xfrm flipV="1">
            <a:off x="6435304" y="1490839"/>
            <a:ext cx="2830119" cy="1103289"/>
          </a:xfrm>
          <a:prstGeom prst="line">
            <a:avLst/>
          </a:prstGeom>
          <a:noFill/>
          <a:ln w="12700" cap="rnd" cmpd="sng" algn="ctr">
            <a:gradFill flip="none" rotWithShape="1">
              <a:gsLst>
                <a:gs pos="0">
                  <a:schemeClr val="accent1">
                    <a:alpha val="32000"/>
                  </a:schemeClr>
                </a:gs>
                <a:gs pos="55000">
                  <a:schemeClr val="accent1">
                    <a:alpha val="0"/>
                  </a:schemeClr>
                </a:gs>
              </a:gsLst>
              <a:lin ang="108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15" name="直接连接符 14"/>
          <p:cNvCxnSpPr/>
          <p:nvPr/>
        </p:nvCxnSpPr>
        <p:spPr>
          <a:xfrm flipV="1">
            <a:off x="4960740" y="2049246"/>
            <a:ext cx="6151760" cy="1175805"/>
          </a:xfrm>
          <a:prstGeom prst="line">
            <a:avLst/>
          </a:prstGeom>
          <a:noFill/>
          <a:ln w="12700" cap="rnd" cmpd="sng" algn="ctr">
            <a:gradFill flip="none" rotWithShape="1">
              <a:gsLst>
                <a:gs pos="0">
                  <a:schemeClr val="accent1">
                    <a:alpha val="61000"/>
                  </a:schemeClr>
                </a:gs>
                <a:gs pos="55000">
                  <a:schemeClr val="accent1">
                    <a:alpha val="0"/>
                  </a:schemeClr>
                </a:gs>
              </a:gsLst>
              <a:lin ang="108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16" name="直接连接符 15"/>
          <p:cNvCxnSpPr/>
          <p:nvPr/>
        </p:nvCxnSpPr>
        <p:spPr>
          <a:xfrm flipH="1" flipV="1">
            <a:off x="2931323" y="1490839"/>
            <a:ext cx="2830119" cy="1103289"/>
          </a:xfrm>
          <a:prstGeom prst="line">
            <a:avLst/>
          </a:prstGeom>
          <a:noFill/>
          <a:ln w="12700" cap="rnd" cmpd="sng" algn="ctr">
            <a:gradFill flip="none" rotWithShape="1">
              <a:gsLst>
                <a:gs pos="0">
                  <a:schemeClr val="accent1">
                    <a:alpha val="32000"/>
                  </a:schemeClr>
                </a:gs>
                <a:gs pos="55000">
                  <a:schemeClr val="accent1">
                    <a:alpha val="0"/>
                  </a:schemeClr>
                </a:gs>
              </a:gsLst>
              <a:lin ang="108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17" name="直接连接符 16"/>
          <p:cNvCxnSpPr/>
          <p:nvPr/>
        </p:nvCxnSpPr>
        <p:spPr>
          <a:xfrm flipH="1" flipV="1">
            <a:off x="1084247" y="2049246"/>
            <a:ext cx="6151760" cy="1175805"/>
          </a:xfrm>
          <a:prstGeom prst="line">
            <a:avLst/>
          </a:prstGeom>
          <a:noFill/>
          <a:ln w="12700" cap="rnd" cmpd="sng" algn="ctr">
            <a:gradFill flip="none" rotWithShape="1">
              <a:gsLst>
                <a:gs pos="0">
                  <a:schemeClr val="accent1">
                    <a:alpha val="61000"/>
                  </a:schemeClr>
                </a:gs>
                <a:gs pos="55000">
                  <a:schemeClr val="accent1">
                    <a:alpha val="0"/>
                  </a:schemeClr>
                </a:gs>
              </a:gsLst>
              <a:lin ang="108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18" name="直接连接符 17"/>
          <p:cNvCxnSpPr/>
          <p:nvPr/>
        </p:nvCxnSpPr>
        <p:spPr>
          <a:xfrm flipH="1">
            <a:off x="1013540" y="3501869"/>
            <a:ext cx="5486569" cy="645328"/>
          </a:xfrm>
          <a:prstGeom prst="line">
            <a:avLst/>
          </a:prstGeom>
          <a:noFill/>
          <a:ln w="12700" cap="rnd" cmpd="sng" algn="ctr">
            <a:gradFill flip="none" rotWithShape="1">
              <a:gsLst>
                <a:gs pos="0">
                  <a:schemeClr val="accent1">
                    <a:alpha val="20000"/>
                  </a:schemeClr>
                </a:gs>
                <a:gs pos="55000">
                  <a:schemeClr val="accent1">
                    <a:alpha val="0"/>
                  </a:schemeClr>
                </a:gs>
              </a:gsLst>
              <a:lin ang="108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19" name="直接连接符 18"/>
          <p:cNvCxnSpPr/>
          <p:nvPr/>
        </p:nvCxnSpPr>
        <p:spPr>
          <a:xfrm>
            <a:off x="5696640" y="3501869"/>
            <a:ext cx="5241515" cy="272717"/>
          </a:xfrm>
          <a:prstGeom prst="line">
            <a:avLst/>
          </a:prstGeom>
          <a:noFill/>
          <a:ln w="12700" cap="rnd" cmpd="sng" algn="ctr">
            <a:gradFill flip="none" rotWithShape="1">
              <a:gsLst>
                <a:gs pos="0">
                  <a:schemeClr val="accent1">
                    <a:alpha val="20000"/>
                  </a:schemeClr>
                </a:gs>
                <a:gs pos="55000">
                  <a:schemeClr val="accent1">
                    <a:alpha val="0"/>
                  </a:schemeClr>
                </a:gs>
              </a:gsLst>
              <a:lin ang="108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20" name="直接连接符 19"/>
          <p:cNvCxnSpPr/>
          <p:nvPr/>
        </p:nvCxnSpPr>
        <p:spPr>
          <a:xfrm flipH="1">
            <a:off x="3068015" y="3492760"/>
            <a:ext cx="2267743" cy="46675"/>
          </a:xfrm>
          <a:prstGeom prst="line">
            <a:avLst/>
          </a:prstGeom>
          <a:noFill/>
          <a:ln w="12700" cap="rnd" cmpd="sng" algn="ctr">
            <a:gradFill>
              <a:gsLst>
                <a:gs pos="3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21" name="直接连接符 20"/>
          <p:cNvCxnSpPr/>
          <p:nvPr/>
        </p:nvCxnSpPr>
        <p:spPr>
          <a:xfrm>
            <a:off x="6860990" y="3492760"/>
            <a:ext cx="2267743" cy="46675"/>
          </a:xfrm>
          <a:prstGeom prst="line">
            <a:avLst/>
          </a:prstGeom>
          <a:noFill/>
          <a:ln w="12700" cap="rnd" cmpd="sng" algn="ctr">
            <a:gradFill>
              <a:gsLst>
                <a:gs pos="3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round/>
            <a:tailEnd type="none"/>
          </a:ln>
          <a:effectLst/>
        </p:spPr>
      </p:cxnSp>
      <p:sp>
        <p:nvSpPr>
          <p:cNvPr id="22" name="椭圆 21"/>
          <p:cNvSpPr/>
          <p:nvPr/>
        </p:nvSpPr>
        <p:spPr>
          <a:xfrm>
            <a:off x="2071532" y="2477071"/>
            <a:ext cx="918700" cy="9187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44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8397520" y="4007671"/>
            <a:ext cx="918700" cy="9187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44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206516" y="2502851"/>
            <a:ext cx="918700" cy="9187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44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6098374" y="4189802"/>
            <a:ext cx="0" cy="1091771"/>
          </a:xfrm>
          <a:prstGeom prst="line">
            <a:avLst/>
          </a:prstGeom>
          <a:noFill/>
          <a:ln w="12700" cap="rnd" cmpd="sng" algn="ctr">
            <a:gradFill>
              <a:gsLst>
                <a:gs pos="38000">
                  <a:schemeClr val="accent1"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5400000" scaled="1"/>
            </a:gradFill>
            <a:prstDash val="solid"/>
            <a:round/>
            <a:tailEnd type="none"/>
          </a:ln>
          <a:effectLst/>
        </p:spPr>
      </p:cxnSp>
      <p:sp>
        <p:nvSpPr>
          <p:cNvPr id="35" name="椭圆 34"/>
          <p:cNvSpPr/>
          <p:nvPr/>
        </p:nvSpPr>
        <p:spPr>
          <a:xfrm>
            <a:off x="7139916" y="5281573"/>
            <a:ext cx="918700" cy="9187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44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4138132" y="5281573"/>
            <a:ext cx="918700" cy="9187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44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2744748" y="4007671"/>
            <a:ext cx="918700" cy="9187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44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35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6191302" y="4189802"/>
            <a:ext cx="1128078" cy="1091771"/>
          </a:xfrm>
          <a:prstGeom prst="line">
            <a:avLst/>
          </a:prstGeom>
          <a:noFill/>
          <a:ln w="12700" cap="rnd" cmpd="sng" algn="ctr">
            <a:gradFill>
              <a:gsLst>
                <a:gs pos="24000">
                  <a:schemeClr val="accent1">
                    <a:alpha val="0"/>
                  </a:schemeClr>
                </a:gs>
                <a:gs pos="100000">
                  <a:schemeClr val="accent1">
                    <a:alpha val="77000"/>
                  </a:schemeClr>
                </a:gs>
              </a:gsLst>
              <a:lin ang="5400000" scaled="1"/>
            </a:gradFill>
            <a:prstDash val="solid"/>
            <a:round/>
            <a:tailEnd type="none"/>
          </a:ln>
          <a:effectLst/>
        </p:spPr>
      </p:cxnSp>
      <p:cxnSp>
        <p:nvCxnSpPr>
          <p:cNvPr id="43" name="直接连接符 42"/>
          <p:cNvCxnSpPr/>
          <p:nvPr/>
        </p:nvCxnSpPr>
        <p:spPr>
          <a:xfrm flipH="1">
            <a:off x="4877368" y="4189802"/>
            <a:ext cx="1128078" cy="1091771"/>
          </a:xfrm>
          <a:prstGeom prst="line">
            <a:avLst/>
          </a:prstGeom>
          <a:noFill/>
          <a:ln w="12700" cap="rnd" cmpd="sng" algn="ctr">
            <a:gradFill>
              <a:gsLst>
                <a:gs pos="24000">
                  <a:schemeClr val="accent1">
                    <a:alpha val="0"/>
                  </a:schemeClr>
                </a:gs>
                <a:gs pos="100000">
                  <a:schemeClr val="accent1">
                    <a:alpha val="77000"/>
                  </a:schemeClr>
                </a:gs>
              </a:gsLst>
              <a:lin ang="5400000" scaled="1"/>
            </a:gradFill>
            <a:prstDash val="solid"/>
            <a:round/>
            <a:tailEnd type="none"/>
          </a:ln>
          <a:effectLst/>
        </p:spPr>
      </p:cxnSp>
      <p:sp>
        <p:nvSpPr>
          <p:cNvPr id="44" name="Text1"/>
          <p:cNvSpPr txBox="1"/>
          <p:nvPr>
            <p:custDataLst>
              <p:tags r:id="rId1"/>
            </p:custDataLst>
          </p:nvPr>
        </p:nvSpPr>
        <p:spPr>
          <a:xfrm>
            <a:off x="2057809" y="211568"/>
            <a:ext cx="8076381" cy="686709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考试概述</a:t>
            </a:r>
          </a:p>
        </p:txBody>
      </p:sp>
      <p:sp>
        <p:nvSpPr>
          <p:cNvPr id="45" name="Text2"/>
          <p:cNvSpPr txBox="1"/>
          <p:nvPr>
            <p:custDataLst>
              <p:tags r:id="rId2"/>
            </p:custDataLst>
          </p:nvPr>
        </p:nvSpPr>
        <p:spPr>
          <a:xfrm>
            <a:off x="5030540" y="2211085"/>
            <a:ext cx="2399231" cy="1415057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《</a:t>
            </a:r>
            <a:r>
              <a:rPr lang="en-US" altLang="zh-CN" sz="2400" b="1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考试概述</a:t>
            </a:r>
            <a:r>
              <a:rPr lang="en-US" altLang="zh-CN" sz="2400" b="1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》：</a:t>
            </a:r>
            <a:r>
              <a:rPr lang="en-US" altLang="zh-CN" sz="2400" b="1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全面掌握</a:t>
            </a:r>
            <a:r>
              <a:rPr lang="zh-CN" altLang="en-US" sz="2400" b="1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系统架构设计理论</a:t>
            </a:r>
            <a:r>
              <a:rPr lang="en-US" altLang="zh-CN" sz="2400" b="1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知识</a:t>
            </a:r>
            <a:r>
              <a:rPr lang="en-US" altLang="zh-CN" sz="2400" b="1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" panose="020B0500000000000000" pitchFamily="34" charset="-122"/>
                <a:ea typeface="思源黑体 CN" panose="020B0500000000000000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。</a:t>
            </a:r>
          </a:p>
        </p:txBody>
      </p:sp>
      <p:sp>
        <p:nvSpPr>
          <p:cNvPr id="46" name="Text3"/>
          <p:cNvSpPr txBox="1"/>
          <p:nvPr/>
        </p:nvSpPr>
        <p:spPr>
          <a:xfrm>
            <a:off x="1022467" y="4288970"/>
            <a:ext cx="1656438" cy="424682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latin typeface="Roboto Regular"/>
                <a:ea typeface="思源黑体 CN Regular" panose="020B0500000000000000" charset="-122"/>
              </a:rPr>
              <a:t>考核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Regular"/>
                <a:ea typeface="思源黑体 CN Regular" panose="020B0500000000000000" charset="-122"/>
                <a:cs typeface="+mn-cs"/>
              </a:rPr>
              <a:t>题型</a:t>
            </a:r>
          </a:p>
        </p:txBody>
      </p:sp>
      <p:sp>
        <p:nvSpPr>
          <p:cNvPr id="47" name="Text4"/>
          <p:cNvSpPr txBox="1"/>
          <p:nvPr/>
        </p:nvSpPr>
        <p:spPr>
          <a:xfrm>
            <a:off x="338951" y="2717621"/>
            <a:ext cx="1656437" cy="424682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Regular"/>
                <a:ea typeface="思源黑体 CN Regular" panose="020B0500000000000000" charset="-122"/>
                <a:cs typeface="+mn-cs"/>
              </a:rPr>
              <a:t>考核说明</a:t>
            </a:r>
          </a:p>
        </p:txBody>
      </p:sp>
      <p:sp>
        <p:nvSpPr>
          <p:cNvPr id="48" name="Text5"/>
          <p:cNvSpPr txBox="1"/>
          <p:nvPr/>
        </p:nvSpPr>
        <p:spPr>
          <a:xfrm>
            <a:off x="8179011" y="5556675"/>
            <a:ext cx="1656438" cy="424682"/>
          </a:xfrm>
          <a:prstGeom prst="rect">
            <a:avLst/>
          </a:prstGeom>
          <a:noFill/>
        </p:spPr>
        <p:txBody>
          <a:bodyPr wrap="square" anchor="ctr">
            <a:normAutofit fontScale="85000"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Regular"/>
                <a:ea typeface="思源黑体 CN Regular" panose="020B0500000000000000" charset="-122"/>
                <a:cs typeface="+mn-cs"/>
              </a:rPr>
              <a:t>考试作用及政策</a:t>
            </a:r>
          </a:p>
        </p:txBody>
      </p:sp>
      <p:sp>
        <p:nvSpPr>
          <p:cNvPr id="49" name="Text6"/>
          <p:cNvSpPr txBox="1"/>
          <p:nvPr/>
        </p:nvSpPr>
        <p:spPr>
          <a:xfrm>
            <a:off x="10196611" y="2643833"/>
            <a:ext cx="1656438" cy="424682"/>
          </a:xfrm>
          <a:prstGeom prst="rect">
            <a:avLst/>
          </a:prstGeom>
          <a:noFill/>
        </p:spPr>
        <p:txBody>
          <a:bodyPr wrap="square" anchor="ctr">
            <a:normAutofit fontScale="95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Regular"/>
                <a:ea typeface="思源黑体 CN Regular" panose="020B0500000000000000" charset="-122"/>
                <a:cs typeface="+mn-cs"/>
              </a:rPr>
              <a:t>结果查验</a:t>
            </a:r>
          </a:p>
        </p:txBody>
      </p:sp>
      <p:sp>
        <p:nvSpPr>
          <p:cNvPr id="50" name="Text7"/>
          <p:cNvSpPr txBox="1"/>
          <p:nvPr/>
        </p:nvSpPr>
        <p:spPr>
          <a:xfrm>
            <a:off x="2361299" y="5480642"/>
            <a:ext cx="1656438" cy="424682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Regular"/>
                <a:ea typeface="思源黑体 CN Regular" panose="020B0500000000000000" charset="-122"/>
                <a:cs typeface="+mn-cs"/>
              </a:rPr>
              <a:t>考核范围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 panose="020B0500000000000000" charset="-122"/>
              <a:cs typeface="+mn-cs"/>
            </a:endParaRPr>
          </a:p>
        </p:txBody>
      </p:sp>
      <p:sp>
        <p:nvSpPr>
          <p:cNvPr id="51" name="Text8"/>
          <p:cNvSpPr txBox="1"/>
          <p:nvPr/>
        </p:nvSpPr>
        <p:spPr>
          <a:xfrm>
            <a:off x="9456062" y="4235600"/>
            <a:ext cx="1656438" cy="424682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Roboto Regular"/>
                <a:ea typeface="思源黑体 CN Regular" panose="020B0500000000000000" charset="-122"/>
                <a:cs typeface="+mn-cs"/>
              </a:rPr>
              <a:t>报名流程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Roboto Regular"/>
              <a:ea typeface="思源黑体 CN Regular" panose="020B0500000000000000" charset="-122"/>
              <a:cs typeface="+mn-cs"/>
            </a:endParaRPr>
          </a:p>
        </p:txBody>
      </p:sp>
      <p:sp>
        <p:nvSpPr>
          <p:cNvPr id="52" name="Shape1"/>
          <p:cNvSpPr>
            <a:spLocks noChangeAspect="1"/>
          </p:cNvSpPr>
          <p:nvPr/>
        </p:nvSpPr>
        <p:spPr>
          <a:xfrm>
            <a:off x="2307583" y="2717621"/>
            <a:ext cx="446599" cy="437600"/>
          </a:xfrm>
          <a:custGeom>
            <a:avLst/>
            <a:gdLst>
              <a:gd name="connsiteX0" fmla="*/ 1376243 w 1512887"/>
              <a:gd name="connsiteY0" fmla="*/ 993974 h 1482407"/>
              <a:gd name="connsiteX1" fmla="*/ 1495901 w 1512887"/>
              <a:gd name="connsiteY1" fmla="*/ 1060490 h 1482407"/>
              <a:gd name="connsiteX2" fmla="*/ 756444 w 1512887"/>
              <a:gd name="connsiteY2" fmla="*/ 1482408 h 1482407"/>
              <a:gd name="connsiteX3" fmla="*/ 4167 w 1512887"/>
              <a:gd name="connsiteY3" fmla="*/ 1060490 h 1482407"/>
              <a:gd name="connsiteX4" fmla="*/ 124698 w 1512887"/>
              <a:gd name="connsiteY4" fmla="*/ 993974 h 1482407"/>
              <a:gd name="connsiteX5" fmla="*/ 756404 w 1512887"/>
              <a:gd name="connsiteY5" fmla="*/ 1344970 h 1482407"/>
              <a:gd name="connsiteX6" fmla="*/ 1376243 w 1512887"/>
              <a:gd name="connsiteY6" fmla="*/ 993974 h 1482407"/>
              <a:gd name="connsiteX7" fmla="*/ 1376243 w 1512887"/>
              <a:gd name="connsiteY7" fmla="*/ 676473 h 1482407"/>
              <a:gd name="connsiteX8" fmla="*/ 1495901 w 1512887"/>
              <a:gd name="connsiteY8" fmla="*/ 742990 h 1482407"/>
              <a:gd name="connsiteX9" fmla="*/ 756444 w 1512887"/>
              <a:gd name="connsiteY9" fmla="*/ 1164908 h 1482407"/>
              <a:gd name="connsiteX10" fmla="*/ 4167 w 1512887"/>
              <a:gd name="connsiteY10" fmla="*/ 742990 h 1482407"/>
              <a:gd name="connsiteX11" fmla="*/ 124698 w 1512887"/>
              <a:gd name="connsiteY11" fmla="*/ 676473 h 1482407"/>
              <a:gd name="connsiteX12" fmla="*/ 756404 w 1512887"/>
              <a:gd name="connsiteY12" fmla="*/ 1027470 h 1482407"/>
              <a:gd name="connsiteX13" fmla="*/ 1376243 w 1512887"/>
              <a:gd name="connsiteY13" fmla="*/ 676473 h 1482407"/>
              <a:gd name="connsiteX14" fmla="*/ 756444 w 1512887"/>
              <a:gd name="connsiteY14" fmla="*/ 40 h 1482407"/>
              <a:gd name="connsiteX15" fmla="*/ 1512888 w 1512887"/>
              <a:gd name="connsiteY15" fmla="*/ 425490 h 1482407"/>
              <a:gd name="connsiteX16" fmla="*/ 756444 w 1512887"/>
              <a:gd name="connsiteY16" fmla="*/ 850979 h 1482407"/>
              <a:gd name="connsiteX17" fmla="*/ 0 w 1512887"/>
              <a:gd name="connsiteY17" fmla="*/ 425490 h 1482407"/>
              <a:gd name="connsiteX18" fmla="*/ 756444 w 1512887"/>
              <a:gd name="connsiteY18" fmla="*/ 0 h 1482407"/>
              <a:gd name="connsiteX19" fmla="*/ 756444 w 1512887"/>
              <a:gd name="connsiteY19" fmla="*/ 136644 h 1482407"/>
              <a:gd name="connsiteX20" fmla="*/ 242848 w 1512887"/>
              <a:gd name="connsiteY20" fmla="*/ 425490 h 1482407"/>
              <a:gd name="connsiteX21" fmla="*/ 756444 w 1512887"/>
              <a:gd name="connsiteY21" fmla="*/ 714335 h 1482407"/>
              <a:gd name="connsiteX22" fmla="*/ 1270000 w 1512887"/>
              <a:gd name="connsiteY22" fmla="*/ 425490 h 1482407"/>
              <a:gd name="connsiteX23" fmla="*/ 756444 w 1512887"/>
              <a:gd name="connsiteY23" fmla="*/ 136604 h 148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12887" h="1482407">
                <a:moveTo>
                  <a:pt x="1376243" y="993974"/>
                </a:moveTo>
                <a:lnTo>
                  <a:pt x="1495901" y="1060490"/>
                </a:lnTo>
                <a:lnTo>
                  <a:pt x="756444" y="1482408"/>
                </a:lnTo>
                <a:lnTo>
                  <a:pt x="4167" y="1060490"/>
                </a:lnTo>
                <a:lnTo>
                  <a:pt x="124698" y="993974"/>
                </a:lnTo>
                <a:lnTo>
                  <a:pt x="756404" y="1344970"/>
                </a:lnTo>
                <a:lnTo>
                  <a:pt x="1376243" y="993974"/>
                </a:lnTo>
                <a:close/>
                <a:moveTo>
                  <a:pt x="1376243" y="676473"/>
                </a:moveTo>
                <a:lnTo>
                  <a:pt x="1495901" y="742990"/>
                </a:lnTo>
                <a:lnTo>
                  <a:pt x="756444" y="1164908"/>
                </a:lnTo>
                <a:lnTo>
                  <a:pt x="4167" y="742990"/>
                </a:lnTo>
                <a:lnTo>
                  <a:pt x="124698" y="676473"/>
                </a:lnTo>
                <a:lnTo>
                  <a:pt x="756404" y="1027470"/>
                </a:lnTo>
                <a:lnTo>
                  <a:pt x="1376243" y="676473"/>
                </a:lnTo>
                <a:close/>
                <a:moveTo>
                  <a:pt x="756444" y="40"/>
                </a:moveTo>
                <a:lnTo>
                  <a:pt x="1512888" y="425490"/>
                </a:lnTo>
                <a:lnTo>
                  <a:pt x="756444" y="850979"/>
                </a:lnTo>
                <a:lnTo>
                  <a:pt x="0" y="425490"/>
                </a:lnTo>
                <a:lnTo>
                  <a:pt x="756444" y="0"/>
                </a:lnTo>
                <a:close/>
                <a:moveTo>
                  <a:pt x="756444" y="136644"/>
                </a:moveTo>
                <a:lnTo>
                  <a:pt x="242848" y="425490"/>
                </a:lnTo>
                <a:lnTo>
                  <a:pt x="756444" y="714335"/>
                </a:lnTo>
                <a:lnTo>
                  <a:pt x="1270000" y="425490"/>
                </a:lnTo>
                <a:lnTo>
                  <a:pt x="756444" y="136604"/>
                </a:lnTo>
                <a:close/>
              </a:path>
            </a:pathLst>
          </a:custGeom>
          <a:solidFill>
            <a:schemeClr val="tx2"/>
          </a:solidFill>
          <a:ln w="1860" cap="flat">
            <a:noFill/>
            <a:prstDash val="solid"/>
            <a:miter/>
          </a:ln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b="1"/>
          </a:p>
        </p:txBody>
      </p:sp>
      <p:sp>
        <p:nvSpPr>
          <p:cNvPr id="57" name="Shape2"/>
          <p:cNvSpPr>
            <a:spLocks noChangeAspect="1"/>
          </p:cNvSpPr>
          <p:nvPr/>
        </p:nvSpPr>
        <p:spPr>
          <a:xfrm>
            <a:off x="2980799" y="4248221"/>
            <a:ext cx="446599" cy="437600"/>
          </a:xfrm>
          <a:custGeom>
            <a:avLst/>
            <a:gdLst>
              <a:gd name="connsiteX0" fmla="*/ 1376243 w 1512887"/>
              <a:gd name="connsiteY0" fmla="*/ 993974 h 1482407"/>
              <a:gd name="connsiteX1" fmla="*/ 1495901 w 1512887"/>
              <a:gd name="connsiteY1" fmla="*/ 1060490 h 1482407"/>
              <a:gd name="connsiteX2" fmla="*/ 756444 w 1512887"/>
              <a:gd name="connsiteY2" fmla="*/ 1482408 h 1482407"/>
              <a:gd name="connsiteX3" fmla="*/ 4167 w 1512887"/>
              <a:gd name="connsiteY3" fmla="*/ 1060490 h 1482407"/>
              <a:gd name="connsiteX4" fmla="*/ 124698 w 1512887"/>
              <a:gd name="connsiteY4" fmla="*/ 993974 h 1482407"/>
              <a:gd name="connsiteX5" fmla="*/ 756404 w 1512887"/>
              <a:gd name="connsiteY5" fmla="*/ 1344970 h 1482407"/>
              <a:gd name="connsiteX6" fmla="*/ 1376243 w 1512887"/>
              <a:gd name="connsiteY6" fmla="*/ 993974 h 1482407"/>
              <a:gd name="connsiteX7" fmla="*/ 1376243 w 1512887"/>
              <a:gd name="connsiteY7" fmla="*/ 676473 h 1482407"/>
              <a:gd name="connsiteX8" fmla="*/ 1495901 w 1512887"/>
              <a:gd name="connsiteY8" fmla="*/ 742990 h 1482407"/>
              <a:gd name="connsiteX9" fmla="*/ 756444 w 1512887"/>
              <a:gd name="connsiteY9" fmla="*/ 1164908 h 1482407"/>
              <a:gd name="connsiteX10" fmla="*/ 4167 w 1512887"/>
              <a:gd name="connsiteY10" fmla="*/ 742990 h 1482407"/>
              <a:gd name="connsiteX11" fmla="*/ 124698 w 1512887"/>
              <a:gd name="connsiteY11" fmla="*/ 676473 h 1482407"/>
              <a:gd name="connsiteX12" fmla="*/ 756404 w 1512887"/>
              <a:gd name="connsiteY12" fmla="*/ 1027470 h 1482407"/>
              <a:gd name="connsiteX13" fmla="*/ 1376243 w 1512887"/>
              <a:gd name="connsiteY13" fmla="*/ 676473 h 1482407"/>
              <a:gd name="connsiteX14" fmla="*/ 756444 w 1512887"/>
              <a:gd name="connsiteY14" fmla="*/ 40 h 1482407"/>
              <a:gd name="connsiteX15" fmla="*/ 1512888 w 1512887"/>
              <a:gd name="connsiteY15" fmla="*/ 425490 h 1482407"/>
              <a:gd name="connsiteX16" fmla="*/ 756444 w 1512887"/>
              <a:gd name="connsiteY16" fmla="*/ 850979 h 1482407"/>
              <a:gd name="connsiteX17" fmla="*/ 0 w 1512887"/>
              <a:gd name="connsiteY17" fmla="*/ 425490 h 1482407"/>
              <a:gd name="connsiteX18" fmla="*/ 756444 w 1512887"/>
              <a:gd name="connsiteY18" fmla="*/ 0 h 1482407"/>
              <a:gd name="connsiteX19" fmla="*/ 756444 w 1512887"/>
              <a:gd name="connsiteY19" fmla="*/ 136644 h 1482407"/>
              <a:gd name="connsiteX20" fmla="*/ 242848 w 1512887"/>
              <a:gd name="connsiteY20" fmla="*/ 425490 h 1482407"/>
              <a:gd name="connsiteX21" fmla="*/ 756444 w 1512887"/>
              <a:gd name="connsiteY21" fmla="*/ 714335 h 1482407"/>
              <a:gd name="connsiteX22" fmla="*/ 1270000 w 1512887"/>
              <a:gd name="connsiteY22" fmla="*/ 425490 h 1482407"/>
              <a:gd name="connsiteX23" fmla="*/ 756444 w 1512887"/>
              <a:gd name="connsiteY23" fmla="*/ 136604 h 148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12887" h="1482407">
                <a:moveTo>
                  <a:pt x="1376243" y="993974"/>
                </a:moveTo>
                <a:lnTo>
                  <a:pt x="1495901" y="1060490"/>
                </a:lnTo>
                <a:lnTo>
                  <a:pt x="756444" y="1482408"/>
                </a:lnTo>
                <a:lnTo>
                  <a:pt x="4167" y="1060490"/>
                </a:lnTo>
                <a:lnTo>
                  <a:pt x="124698" y="993974"/>
                </a:lnTo>
                <a:lnTo>
                  <a:pt x="756404" y="1344970"/>
                </a:lnTo>
                <a:lnTo>
                  <a:pt x="1376243" y="993974"/>
                </a:lnTo>
                <a:close/>
                <a:moveTo>
                  <a:pt x="1376243" y="676473"/>
                </a:moveTo>
                <a:lnTo>
                  <a:pt x="1495901" y="742990"/>
                </a:lnTo>
                <a:lnTo>
                  <a:pt x="756444" y="1164908"/>
                </a:lnTo>
                <a:lnTo>
                  <a:pt x="4167" y="742990"/>
                </a:lnTo>
                <a:lnTo>
                  <a:pt x="124698" y="676473"/>
                </a:lnTo>
                <a:lnTo>
                  <a:pt x="756404" y="1027470"/>
                </a:lnTo>
                <a:lnTo>
                  <a:pt x="1376243" y="676473"/>
                </a:lnTo>
                <a:close/>
                <a:moveTo>
                  <a:pt x="756444" y="40"/>
                </a:moveTo>
                <a:lnTo>
                  <a:pt x="1512888" y="425490"/>
                </a:lnTo>
                <a:lnTo>
                  <a:pt x="756444" y="850979"/>
                </a:lnTo>
                <a:lnTo>
                  <a:pt x="0" y="425490"/>
                </a:lnTo>
                <a:lnTo>
                  <a:pt x="756444" y="0"/>
                </a:lnTo>
                <a:close/>
                <a:moveTo>
                  <a:pt x="756444" y="136644"/>
                </a:moveTo>
                <a:lnTo>
                  <a:pt x="242848" y="425490"/>
                </a:lnTo>
                <a:lnTo>
                  <a:pt x="756444" y="714335"/>
                </a:lnTo>
                <a:lnTo>
                  <a:pt x="1270000" y="425490"/>
                </a:lnTo>
                <a:lnTo>
                  <a:pt x="756444" y="136604"/>
                </a:lnTo>
                <a:close/>
              </a:path>
            </a:pathLst>
          </a:custGeom>
          <a:solidFill>
            <a:schemeClr val="tx2"/>
          </a:solidFill>
          <a:ln w="1860" cap="flat">
            <a:noFill/>
            <a:prstDash val="solid"/>
            <a:miter/>
          </a:ln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b="1"/>
          </a:p>
        </p:txBody>
      </p:sp>
      <p:sp>
        <p:nvSpPr>
          <p:cNvPr id="58" name="Shape3"/>
          <p:cNvSpPr>
            <a:spLocks noChangeAspect="1"/>
          </p:cNvSpPr>
          <p:nvPr/>
        </p:nvSpPr>
        <p:spPr>
          <a:xfrm>
            <a:off x="4374183" y="5522123"/>
            <a:ext cx="446599" cy="437600"/>
          </a:xfrm>
          <a:custGeom>
            <a:avLst/>
            <a:gdLst>
              <a:gd name="connsiteX0" fmla="*/ 1376243 w 1512887"/>
              <a:gd name="connsiteY0" fmla="*/ 993974 h 1482407"/>
              <a:gd name="connsiteX1" fmla="*/ 1495901 w 1512887"/>
              <a:gd name="connsiteY1" fmla="*/ 1060490 h 1482407"/>
              <a:gd name="connsiteX2" fmla="*/ 756444 w 1512887"/>
              <a:gd name="connsiteY2" fmla="*/ 1482408 h 1482407"/>
              <a:gd name="connsiteX3" fmla="*/ 4167 w 1512887"/>
              <a:gd name="connsiteY3" fmla="*/ 1060490 h 1482407"/>
              <a:gd name="connsiteX4" fmla="*/ 124698 w 1512887"/>
              <a:gd name="connsiteY4" fmla="*/ 993974 h 1482407"/>
              <a:gd name="connsiteX5" fmla="*/ 756404 w 1512887"/>
              <a:gd name="connsiteY5" fmla="*/ 1344970 h 1482407"/>
              <a:gd name="connsiteX6" fmla="*/ 1376243 w 1512887"/>
              <a:gd name="connsiteY6" fmla="*/ 993974 h 1482407"/>
              <a:gd name="connsiteX7" fmla="*/ 1376243 w 1512887"/>
              <a:gd name="connsiteY7" fmla="*/ 676473 h 1482407"/>
              <a:gd name="connsiteX8" fmla="*/ 1495901 w 1512887"/>
              <a:gd name="connsiteY8" fmla="*/ 742990 h 1482407"/>
              <a:gd name="connsiteX9" fmla="*/ 756444 w 1512887"/>
              <a:gd name="connsiteY9" fmla="*/ 1164908 h 1482407"/>
              <a:gd name="connsiteX10" fmla="*/ 4167 w 1512887"/>
              <a:gd name="connsiteY10" fmla="*/ 742990 h 1482407"/>
              <a:gd name="connsiteX11" fmla="*/ 124698 w 1512887"/>
              <a:gd name="connsiteY11" fmla="*/ 676473 h 1482407"/>
              <a:gd name="connsiteX12" fmla="*/ 756404 w 1512887"/>
              <a:gd name="connsiteY12" fmla="*/ 1027470 h 1482407"/>
              <a:gd name="connsiteX13" fmla="*/ 1376243 w 1512887"/>
              <a:gd name="connsiteY13" fmla="*/ 676473 h 1482407"/>
              <a:gd name="connsiteX14" fmla="*/ 756444 w 1512887"/>
              <a:gd name="connsiteY14" fmla="*/ 40 h 1482407"/>
              <a:gd name="connsiteX15" fmla="*/ 1512888 w 1512887"/>
              <a:gd name="connsiteY15" fmla="*/ 425490 h 1482407"/>
              <a:gd name="connsiteX16" fmla="*/ 756444 w 1512887"/>
              <a:gd name="connsiteY16" fmla="*/ 850979 h 1482407"/>
              <a:gd name="connsiteX17" fmla="*/ 0 w 1512887"/>
              <a:gd name="connsiteY17" fmla="*/ 425490 h 1482407"/>
              <a:gd name="connsiteX18" fmla="*/ 756444 w 1512887"/>
              <a:gd name="connsiteY18" fmla="*/ 0 h 1482407"/>
              <a:gd name="connsiteX19" fmla="*/ 756444 w 1512887"/>
              <a:gd name="connsiteY19" fmla="*/ 136644 h 1482407"/>
              <a:gd name="connsiteX20" fmla="*/ 242848 w 1512887"/>
              <a:gd name="connsiteY20" fmla="*/ 425490 h 1482407"/>
              <a:gd name="connsiteX21" fmla="*/ 756444 w 1512887"/>
              <a:gd name="connsiteY21" fmla="*/ 714335 h 1482407"/>
              <a:gd name="connsiteX22" fmla="*/ 1270000 w 1512887"/>
              <a:gd name="connsiteY22" fmla="*/ 425490 h 1482407"/>
              <a:gd name="connsiteX23" fmla="*/ 756444 w 1512887"/>
              <a:gd name="connsiteY23" fmla="*/ 136604 h 148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12887" h="1482407">
                <a:moveTo>
                  <a:pt x="1376243" y="993974"/>
                </a:moveTo>
                <a:lnTo>
                  <a:pt x="1495901" y="1060490"/>
                </a:lnTo>
                <a:lnTo>
                  <a:pt x="756444" y="1482408"/>
                </a:lnTo>
                <a:lnTo>
                  <a:pt x="4167" y="1060490"/>
                </a:lnTo>
                <a:lnTo>
                  <a:pt x="124698" y="993974"/>
                </a:lnTo>
                <a:lnTo>
                  <a:pt x="756404" y="1344970"/>
                </a:lnTo>
                <a:lnTo>
                  <a:pt x="1376243" y="993974"/>
                </a:lnTo>
                <a:close/>
                <a:moveTo>
                  <a:pt x="1376243" y="676473"/>
                </a:moveTo>
                <a:lnTo>
                  <a:pt x="1495901" y="742990"/>
                </a:lnTo>
                <a:lnTo>
                  <a:pt x="756444" y="1164908"/>
                </a:lnTo>
                <a:lnTo>
                  <a:pt x="4167" y="742990"/>
                </a:lnTo>
                <a:lnTo>
                  <a:pt x="124698" y="676473"/>
                </a:lnTo>
                <a:lnTo>
                  <a:pt x="756404" y="1027470"/>
                </a:lnTo>
                <a:lnTo>
                  <a:pt x="1376243" y="676473"/>
                </a:lnTo>
                <a:close/>
                <a:moveTo>
                  <a:pt x="756444" y="40"/>
                </a:moveTo>
                <a:lnTo>
                  <a:pt x="1512888" y="425490"/>
                </a:lnTo>
                <a:lnTo>
                  <a:pt x="756444" y="850979"/>
                </a:lnTo>
                <a:lnTo>
                  <a:pt x="0" y="425490"/>
                </a:lnTo>
                <a:lnTo>
                  <a:pt x="756444" y="0"/>
                </a:lnTo>
                <a:close/>
                <a:moveTo>
                  <a:pt x="756444" y="136644"/>
                </a:moveTo>
                <a:lnTo>
                  <a:pt x="242848" y="425490"/>
                </a:lnTo>
                <a:lnTo>
                  <a:pt x="756444" y="714335"/>
                </a:lnTo>
                <a:lnTo>
                  <a:pt x="1270000" y="425490"/>
                </a:lnTo>
                <a:lnTo>
                  <a:pt x="756444" y="136604"/>
                </a:lnTo>
                <a:close/>
              </a:path>
            </a:pathLst>
          </a:custGeom>
          <a:solidFill>
            <a:schemeClr val="tx2"/>
          </a:solidFill>
          <a:ln w="1860" cap="flat">
            <a:noFill/>
            <a:prstDash val="solid"/>
            <a:miter/>
          </a:ln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b="1"/>
          </a:p>
        </p:txBody>
      </p:sp>
      <p:sp>
        <p:nvSpPr>
          <p:cNvPr id="59" name="Shape4"/>
          <p:cNvSpPr>
            <a:spLocks noChangeAspect="1"/>
          </p:cNvSpPr>
          <p:nvPr/>
        </p:nvSpPr>
        <p:spPr>
          <a:xfrm>
            <a:off x="7375967" y="5522123"/>
            <a:ext cx="446599" cy="437600"/>
          </a:xfrm>
          <a:custGeom>
            <a:avLst/>
            <a:gdLst>
              <a:gd name="connsiteX0" fmla="*/ 1376243 w 1512887"/>
              <a:gd name="connsiteY0" fmla="*/ 993974 h 1482407"/>
              <a:gd name="connsiteX1" fmla="*/ 1495901 w 1512887"/>
              <a:gd name="connsiteY1" fmla="*/ 1060490 h 1482407"/>
              <a:gd name="connsiteX2" fmla="*/ 756444 w 1512887"/>
              <a:gd name="connsiteY2" fmla="*/ 1482408 h 1482407"/>
              <a:gd name="connsiteX3" fmla="*/ 4167 w 1512887"/>
              <a:gd name="connsiteY3" fmla="*/ 1060490 h 1482407"/>
              <a:gd name="connsiteX4" fmla="*/ 124698 w 1512887"/>
              <a:gd name="connsiteY4" fmla="*/ 993974 h 1482407"/>
              <a:gd name="connsiteX5" fmla="*/ 756404 w 1512887"/>
              <a:gd name="connsiteY5" fmla="*/ 1344970 h 1482407"/>
              <a:gd name="connsiteX6" fmla="*/ 1376243 w 1512887"/>
              <a:gd name="connsiteY6" fmla="*/ 993974 h 1482407"/>
              <a:gd name="connsiteX7" fmla="*/ 1376243 w 1512887"/>
              <a:gd name="connsiteY7" fmla="*/ 676473 h 1482407"/>
              <a:gd name="connsiteX8" fmla="*/ 1495901 w 1512887"/>
              <a:gd name="connsiteY8" fmla="*/ 742990 h 1482407"/>
              <a:gd name="connsiteX9" fmla="*/ 756444 w 1512887"/>
              <a:gd name="connsiteY9" fmla="*/ 1164908 h 1482407"/>
              <a:gd name="connsiteX10" fmla="*/ 4167 w 1512887"/>
              <a:gd name="connsiteY10" fmla="*/ 742990 h 1482407"/>
              <a:gd name="connsiteX11" fmla="*/ 124698 w 1512887"/>
              <a:gd name="connsiteY11" fmla="*/ 676473 h 1482407"/>
              <a:gd name="connsiteX12" fmla="*/ 756404 w 1512887"/>
              <a:gd name="connsiteY12" fmla="*/ 1027470 h 1482407"/>
              <a:gd name="connsiteX13" fmla="*/ 1376243 w 1512887"/>
              <a:gd name="connsiteY13" fmla="*/ 676473 h 1482407"/>
              <a:gd name="connsiteX14" fmla="*/ 756444 w 1512887"/>
              <a:gd name="connsiteY14" fmla="*/ 40 h 1482407"/>
              <a:gd name="connsiteX15" fmla="*/ 1512888 w 1512887"/>
              <a:gd name="connsiteY15" fmla="*/ 425490 h 1482407"/>
              <a:gd name="connsiteX16" fmla="*/ 756444 w 1512887"/>
              <a:gd name="connsiteY16" fmla="*/ 850979 h 1482407"/>
              <a:gd name="connsiteX17" fmla="*/ 0 w 1512887"/>
              <a:gd name="connsiteY17" fmla="*/ 425490 h 1482407"/>
              <a:gd name="connsiteX18" fmla="*/ 756444 w 1512887"/>
              <a:gd name="connsiteY18" fmla="*/ 0 h 1482407"/>
              <a:gd name="connsiteX19" fmla="*/ 756444 w 1512887"/>
              <a:gd name="connsiteY19" fmla="*/ 136644 h 1482407"/>
              <a:gd name="connsiteX20" fmla="*/ 242848 w 1512887"/>
              <a:gd name="connsiteY20" fmla="*/ 425490 h 1482407"/>
              <a:gd name="connsiteX21" fmla="*/ 756444 w 1512887"/>
              <a:gd name="connsiteY21" fmla="*/ 714335 h 1482407"/>
              <a:gd name="connsiteX22" fmla="*/ 1270000 w 1512887"/>
              <a:gd name="connsiteY22" fmla="*/ 425490 h 1482407"/>
              <a:gd name="connsiteX23" fmla="*/ 756444 w 1512887"/>
              <a:gd name="connsiteY23" fmla="*/ 136604 h 148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12887" h="1482407">
                <a:moveTo>
                  <a:pt x="1376243" y="993974"/>
                </a:moveTo>
                <a:lnTo>
                  <a:pt x="1495901" y="1060490"/>
                </a:lnTo>
                <a:lnTo>
                  <a:pt x="756444" y="1482408"/>
                </a:lnTo>
                <a:lnTo>
                  <a:pt x="4167" y="1060490"/>
                </a:lnTo>
                <a:lnTo>
                  <a:pt x="124698" y="993974"/>
                </a:lnTo>
                <a:lnTo>
                  <a:pt x="756404" y="1344970"/>
                </a:lnTo>
                <a:lnTo>
                  <a:pt x="1376243" y="993974"/>
                </a:lnTo>
                <a:close/>
                <a:moveTo>
                  <a:pt x="1376243" y="676473"/>
                </a:moveTo>
                <a:lnTo>
                  <a:pt x="1495901" y="742990"/>
                </a:lnTo>
                <a:lnTo>
                  <a:pt x="756444" y="1164908"/>
                </a:lnTo>
                <a:lnTo>
                  <a:pt x="4167" y="742990"/>
                </a:lnTo>
                <a:lnTo>
                  <a:pt x="124698" y="676473"/>
                </a:lnTo>
                <a:lnTo>
                  <a:pt x="756404" y="1027470"/>
                </a:lnTo>
                <a:lnTo>
                  <a:pt x="1376243" y="676473"/>
                </a:lnTo>
                <a:close/>
                <a:moveTo>
                  <a:pt x="756444" y="40"/>
                </a:moveTo>
                <a:lnTo>
                  <a:pt x="1512888" y="425490"/>
                </a:lnTo>
                <a:lnTo>
                  <a:pt x="756444" y="850979"/>
                </a:lnTo>
                <a:lnTo>
                  <a:pt x="0" y="425490"/>
                </a:lnTo>
                <a:lnTo>
                  <a:pt x="756444" y="0"/>
                </a:lnTo>
                <a:close/>
                <a:moveTo>
                  <a:pt x="756444" y="136644"/>
                </a:moveTo>
                <a:lnTo>
                  <a:pt x="242848" y="425490"/>
                </a:lnTo>
                <a:lnTo>
                  <a:pt x="756444" y="714335"/>
                </a:lnTo>
                <a:lnTo>
                  <a:pt x="1270000" y="425490"/>
                </a:lnTo>
                <a:lnTo>
                  <a:pt x="756444" y="136604"/>
                </a:lnTo>
                <a:close/>
              </a:path>
            </a:pathLst>
          </a:custGeom>
          <a:solidFill>
            <a:schemeClr val="tx2"/>
          </a:solidFill>
          <a:ln w="1860" cap="flat">
            <a:noFill/>
            <a:prstDash val="solid"/>
            <a:miter/>
          </a:ln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b="1"/>
          </a:p>
        </p:txBody>
      </p:sp>
      <p:sp>
        <p:nvSpPr>
          <p:cNvPr id="60" name="Shape5"/>
          <p:cNvSpPr>
            <a:spLocks noChangeAspect="1"/>
          </p:cNvSpPr>
          <p:nvPr/>
        </p:nvSpPr>
        <p:spPr>
          <a:xfrm>
            <a:off x="8633571" y="4248221"/>
            <a:ext cx="446599" cy="437600"/>
          </a:xfrm>
          <a:custGeom>
            <a:avLst/>
            <a:gdLst>
              <a:gd name="connsiteX0" fmla="*/ 1376243 w 1512887"/>
              <a:gd name="connsiteY0" fmla="*/ 993974 h 1482407"/>
              <a:gd name="connsiteX1" fmla="*/ 1495901 w 1512887"/>
              <a:gd name="connsiteY1" fmla="*/ 1060490 h 1482407"/>
              <a:gd name="connsiteX2" fmla="*/ 756444 w 1512887"/>
              <a:gd name="connsiteY2" fmla="*/ 1482408 h 1482407"/>
              <a:gd name="connsiteX3" fmla="*/ 4167 w 1512887"/>
              <a:gd name="connsiteY3" fmla="*/ 1060490 h 1482407"/>
              <a:gd name="connsiteX4" fmla="*/ 124698 w 1512887"/>
              <a:gd name="connsiteY4" fmla="*/ 993974 h 1482407"/>
              <a:gd name="connsiteX5" fmla="*/ 756404 w 1512887"/>
              <a:gd name="connsiteY5" fmla="*/ 1344970 h 1482407"/>
              <a:gd name="connsiteX6" fmla="*/ 1376243 w 1512887"/>
              <a:gd name="connsiteY6" fmla="*/ 993974 h 1482407"/>
              <a:gd name="connsiteX7" fmla="*/ 1376243 w 1512887"/>
              <a:gd name="connsiteY7" fmla="*/ 676473 h 1482407"/>
              <a:gd name="connsiteX8" fmla="*/ 1495901 w 1512887"/>
              <a:gd name="connsiteY8" fmla="*/ 742990 h 1482407"/>
              <a:gd name="connsiteX9" fmla="*/ 756444 w 1512887"/>
              <a:gd name="connsiteY9" fmla="*/ 1164908 h 1482407"/>
              <a:gd name="connsiteX10" fmla="*/ 4167 w 1512887"/>
              <a:gd name="connsiteY10" fmla="*/ 742990 h 1482407"/>
              <a:gd name="connsiteX11" fmla="*/ 124698 w 1512887"/>
              <a:gd name="connsiteY11" fmla="*/ 676473 h 1482407"/>
              <a:gd name="connsiteX12" fmla="*/ 756404 w 1512887"/>
              <a:gd name="connsiteY12" fmla="*/ 1027470 h 1482407"/>
              <a:gd name="connsiteX13" fmla="*/ 1376243 w 1512887"/>
              <a:gd name="connsiteY13" fmla="*/ 676473 h 1482407"/>
              <a:gd name="connsiteX14" fmla="*/ 756444 w 1512887"/>
              <a:gd name="connsiteY14" fmla="*/ 40 h 1482407"/>
              <a:gd name="connsiteX15" fmla="*/ 1512888 w 1512887"/>
              <a:gd name="connsiteY15" fmla="*/ 425490 h 1482407"/>
              <a:gd name="connsiteX16" fmla="*/ 756444 w 1512887"/>
              <a:gd name="connsiteY16" fmla="*/ 850979 h 1482407"/>
              <a:gd name="connsiteX17" fmla="*/ 0 w 1512887"/>
              <a:gd name="connsiteY17" fmla="*/ 425490 h 1482407"/>
              <a:gd name="connsiteX18" fmla="*/ 756444 w 1512887"/>
              <a:gd name="connsiteY18" fmla="*/ 0 h 1482407"/>
              <a:gd name="connsiteX19" fmla="*/ 756444 w 1512887"/>
              <a:gd name="connsiteY19" fmla="*/ 136644 h 1482407"/>
              <a:gd name="connsiteX20" fmla="*/ 242848 w 1512887"/>
              <a:gd name="connsiteY20" fmla="*/ 425490 h 1482407"/>
              <a:gd name="connsiteX21" fmla="*/ 756444 w 1512887"/>
              <a:gd name="connsiteY21" fmla="*/ 714335 h 1482407"/>
              <a:gd name="connsiteX22" fmla="*/ 1270000 w 1512887"/>
              <a:gd name="connsiteY22" fmla="*/ 425490 h 1482407"/>
              <a:gd name="connsiteX23" fmla="*/ 756444 w 1512887"/>
              <a:gd name="connsiteY23" fmla="*/ 136604 h 148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12887" h="1482407">
                <a:moveTo>
                  <a:pt x="1376243" y="993974"/>
                </a:moveTo>
                <a:lnTo>
                  <a:pt x="1495901" y="1060490"/>
                </a:lnTo>
                <a:lnTo>
                  <a:pt x="756444" y="1482408"/>
                </a:lnTo>
                <a:lnTo>
                  <a:pt x="4167" y="1060490"/>
                </a:lnTo>
                <a:lnTo>
                  <a:pt x="124698" y="993974"/>
                </a:lnTo>
                <a:lnTo>
                  <a:pt x="756404" y="1344970"/>
                </a:lnTo>
                <a:lnTo>
                  <a:pt x="1376243" y="993974"/>
                </a:lnTo>
                <a:close/>
                <a:moveTo>
                  <a:pt x="1376243" y="676473"/>
                </a:moveTo>
                <a:lnTo>
                  <a:pt x="1495901" y="742990"/>
                </a:lnTo>
                <a:lnTo>
                  <a:pt x="756444" y="1164908"/>
                </a:lnTo>
                <a:lnTo>
                  <a:pt x="4167" y="742990"/>
                </a:lnTo>
                <a:lnTo>
                  <a:pt x="124698" y="676473"/>
                </a:lnTo>
                <a:lnTo>
                  <a:pt x="756404" y="1027470"/>
                </a:lnTo>
                <a:lnTo>
                  <a:pt x="1376243" y="676473"/>
                </a:lnTo>
                <a:close/>
                <a:moveTo>
                  <a:pt x="756444" y="40"/>
                </a:moveTo>
                <a:lnTo>
                  <a:pt x="1512888" y="425490"/>
                </a:lnTo>
                <a:lnTo>
                  <a:pt x="756444" y="850979"/>
                </a:lnTo>
                <a:lnTo>
                  <a:pt x="0" y="425490"/>
                </a:lnTo>
                <a:lnTo>
                  <a:pt x="756444" y="0"/>
                </a:lnTo>
                <a:close/>
                <a:moveTo>
                  <a:pt x="756444" y="136644"/>
                </a:moveTo>
                <a:lnTo>
                  <a:pt x="242848" y="425490"/>
                </a:lnTo>
                <a:lnTo>
                  <a:pt x="756444" y="714335"/>
                </a:lnTo>
                <a:lnTo>
                  <a:pt x="1270000" y="425490"/>
                </a:lnTo>
                <a:lnTo>
                  <a:pt x="756444" y="136604"/>
                </a:lnTo>
                <a:close/>
              </a:path>
            </a:pathLst>
          </a:custGeom>
          <a:solidFill>
            <a:schemeClr val="tx2"/>
          </a:solidFill>
          <a:ln w="1860" cap="flat">
            <a:noFill/>
            <a:prstDash val="solid"/>
            <a:miter/>
          </a:ln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b="1"/>
          </a:p>
        </p:txBody>
      </p:sp>
      <p:sp>
        <p:nvSpPr>
          <p:cNvPr id="68" name="Shape6"/>
          <p:cNvSpPr>
            <a:spLocks noChangeAspect="1"/>
          </p:cNvSpPr>
          <p:nvPr/>
        </p:nvSpPr>
        <p:spPr>
          <a:xfrm>
            <a:off x="9442567" y="2743401"/>
            <a:ext cx="446599" cy="437600"/>
          </a:xfrm>
          <a:custGeom>
            <a:avLst/>
            <a:gdLst>
              <a:gd name="connsiteX0" fmla="*/ 1376243 w 1512887"/>
              <a:gd name="connsiteY0" fmla="*/ 993974 h 1482407"/>
              <a:gd name="connsiteX1" fmla="*/ 1495901 w 1512887"/>
              <a:gd name="connsiteY1" fmla="*/ 1060490 h 1482407"/>
              <a:gd name="connsiteX2" fmla="*/ 756444 w 1512887"/>
              <a:gd name="connsiteY2" fmla="*/ 1482408 h 1482407"/>
              <a:gd name="connsiteX3" fmla="*/ 4167 w 1512887"/>
              <a:gd name="connsiteY3" fmla="*/ 1060490 h 1482407"/>
              <a:gd name="connsiteX4" fmla="*/ 124698 w 1512887"/>
              <a:gd name="connsiteY4" fmla="*/ 993974 h 1482407"/>
              <a:gd name="connsiteX5" fmla="*/ 756404 w 1512887"/>
              <a:gd name="connsiteY5" fmla="*/ 1344970 h 1482407"/>
              <a:gd name="connsiteX6" fmla="*/ 1376243 w 1512887"/>
              <a:gd name="connsiteY6" fmla="*/ 993974 h 1482407"/>
              <a:gd name="connsiteX7" fmla="*/ 1376243 w 1512887"/>
              <a:gd name="connsiteY7" fmla="*/ 676473 h 1482407"/>
              <a:gd name="connsiteX8" fmla="*/ 1495901 w 1512887"/>
              <a:gd name="connsiteY8" fmla="*/ 742990 h 1482407"/>
              <a:gd name="connsiteX9" fmla="*/ 756444 w 1512887"/>
              <a:gd name="connsiteY9" fmla="*/ 1164908 h 1482407"/>
              <a:gd name="connsiteX10" fmla="*/ 4167 w 1512887"/>
              <a:gd name="connsiteY10" fmla="*/ 742990 h 1482407"/>
              <a:gd name="connsiteX11" fmla="*/ 124698 w 1512887"/>
              <a:gd name="connsiteY11" fmla="*/ 676473 h 1482407"/>
              <a:gd name="connsiteX12" fmla="*/ 756404 w 1512887"/>
              <a:gd name="connsiteY12" fmla="*/ 1027470 h 1482407"/>
              <a:gd name="connsiteX13" fmla="*/ 1376243 w 1512887"/>
              <a:gd name="connsiteY13" fmla="*/ 676473 h 1482407"/>
              <a:gd name="connsiteX14" fmla="*/ 756444 w 1512887"/>
              <a:gd name="connsiteY14" fmla="*/ 40 h 1482407"/>
              <a:gd name="connsiteX15" fmla="*/ 1512888 w 1512887"/>
              <a:gd name="connsiteY15" fmla="*/ 425490 h 1482407"/>
              <a:gd name="connsiteX16" fmla="*/ 756444 w 1512887"/>
              <a:gd name="connsiteY16" fmla="*/ 850979 h 1482407"/>
              <a:gd name="connsiteX17" fmla="*/ 0 w 1512887"/>
              <a:gd name="connsiteY17" fmla="*/ 425490 h 1482407"/>
              <a:gd name="connsiteX18" fmla="*/ 756444 w 1512887"/>
              <a:gd name="connsiteY18" fmla="*/ 0 h 1482407"/>
              <a:gd name="connsiteX19" fmla="*/ 756444 w 1512887"/>
              <a:gd name="connsiteY19" fmla="*/ 136644 h 1482407"/>
              <a:gd name="connsiteX20" fmla="*/ 242848 w 1512887"/>
              <a:gd name="connsiteY20" fmla="*/ 425490 h 1482407"/>
              <a:gd name="connsiteX21" fmla="*/ 756444 w 1512887"/>
              <a:gd name="connsiteY21" fmla="*/ 714335 h 1482407"/>
              <a:gd name="connsiteX22" fmla="*/ 1270000 w 1512887"/>
              <a:gd name="connsiteY22" fmla="*/ 425490 h 1482407"/>
              <a:gd name="connsiteX23" fmla="*/ 756444 w 1512887"/>
              <a:gd name="connsiteY23" fmla="*/ 136604 h 1482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512887" h="1482407">
                <a:moveTo>
                  <a:pt x="1376243" y="993974"/>
                </a:moveTo>
                <a:lnTo>
                  <a:pt x="1495901" y="1060490"/>
                </a:lnTo>
                <a:lnTo>
                  <a:pt x="756444" y="1482408"/>
                </a:lnTo>
                <a:lnTo>
                  <a:pt x="4167" y="1060490"/>
                </a:lnTo>
                <a:lnTo>
                  <a:pt x="124698" y="993974"/>
                </a:lnTo>
                <a:lnTo>
                  <a:pt x="756404" y="1344970"/>
                </a:lnTo>
                <a:lnTo>
                  <a:pt x="1376243" y="993974"/>
                </a:lnTo>
                <a:close/>
                <a:moveTo>
                  <a:pt x="1376243" y="676473"/>
                </a:moveTo>
                <a:lnTo>
                  <a:pt x="1495901" y="742990"/>
                </a:lnTo>
                <a:lnTo>
                  <a:pt x="756444" y="1164908"/>
                </a:lnTo>
                <a:lnTo>
                  <a:pt x="4167" y="742990"/>
                </a:lnTo>
                <a:lnTo>
                  <a:pt x="124698" y="676473"/>
                </a:lnTo>
                <a:lnTo>
                  <a:pt x="756404" y="1027470"/>
                </a:lnTo>
                <a:lnTo>
                  <a:pt x="1376243" y="676473"/>
                </a:lnTo>
                <a:close/>
                <a:moveTo>
                  <a:pt x="756444" y="40"/>
                </a:moveTo>
                <a:lnTo>
                  <a:pt x="1512888" y="425490"/>
                </a:lnTo>
                <a:lnTo>
                  <a:pt x="756444" y="850979"/>
                </a:lnTo>
                <a:lnTo>
                  <a:pt x="0" y="425490"/>
                </a:lnTo>
                <a:lnTo>
                  <a:pt x="756444" y="0"/>
                </a:lnTo>
                <a:close/>
                <a:moveTo>
                  <a:pt x="756444" y="136644"/>
                </a:moveTo>
                <a:lnTo>
                  <a:pt x="242848" y="425490"/>
                </a:lnTo>
                <a:lnTo>
                  <a:pt x="756444" y="714335"/>
                </a:lnTo>
                <a:lnTo>
                  <a:pt x="1270000" y="425490"/>
                </a:lnTo>
                <a:lnTo>
                  <a:pt x="756444" y="136604"/>
                </a:lnTo>
                <a:close/>
              </a:path>
            </a:pathLst>
          </a:custGeom>
          <a:solidFill>
            <a:schemeClr val="tx2"/>
          </a:solidFill>
          <a:ln w="1860" cap="flat">
            <a:noFill/>
            <a:prstDash val="solid"/>
            <a:miter/>
          </a:ln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b="1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1"/>
          <p:cNvSpPr/>
          <p:nvPr/>
        </p:nvSpPr>
        <p:spPr>
          <a:xfrm>
            <a:off x="2442065" y="845121"/>
            <a:ext cx="3683035" cy="36830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800" h="5800">
                <a:moveTo>
                  <a:pt x="2900" y="0"/>
                </a:moveTo>
                <a:cubicBezTo>
                  <a:pt x="3094" y="0"/>
                  <a:pt x="3288" y="74"/>
                  <a:pt x="3436" y="222"/>
                </a:cubicBezTo>
                <a:lnTo>
                  <a:pt x="5578" y="2364"/>
                </a:lnTo>
                <a:cubicBezTo>
                  <a:pt x="5874" y="2660"/>
                  <a:pt x="5874" y="3140"/>
                  <a:pt x="5578" y="3436"/>
                </a:cubicBezTo>
                <a:lnTo>
                  <a:pt x="3436" y="5578"/>
                </a:lnTo>
                <a:cubicBezTo>
                  <a:pt x="3140" y="5874"/>
                  <a:pt x="2660" y="5874"/>
                  <a:pt x="2364" y="5578"/>
                </a:cubicBezTo>
                <a:lnTo>
                  <a:pt x="222" y="3436"/>
                </a:lnTo>
                <a:cubicBezTo>
                  <a:pt x="-74" y="3140"/>
                  <a:pt x="-74" y="2660"/>
                  <a:pt x="222" y="2364"/>
                </a:cubicBezTo>
                <a:lnTo>
                  <a:pt x="2364" y="222"/>
                </a:lnTo>
                <a:cubicBezTo>
                  <a:pt x="2512" y="74"/>
                  <a:pt x="2706" y="0"/>
                  <a:pt x="2900" y="0"/>
                </a:cubicBez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Shape2"/>
          <p:cNvSpPr/>
          <p:nvPr/>
        </p:nvSpPr>
        <p:spPr>
          <a:xfrm>
            <a:off x="199246" y="3087939"/>
            <a:ext cx="3683035" cy="36830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800" h="5800">
                <a:moveTo>
                  <a:pt x="2900" y="0"/>
                </a:moveTo>
                <a:cubicBezTo>
                  <a:pt x="3094" y="0"/>
                  <a:pt x="3288" y="74"/>
                  <a:pt x="3436" y="222"/>
                </a:cubicBezTo>
                <a:lnTo>
                  <a:pt x="5578" y="2364"/>
                </a:lnTo>
                <a:cubicBezTo>
                  <a:pt x="5874" y="2660"/>
                  <a:pt x="5874" y="3140"/>
                  <a:pt x="5578" y="3436"/>
                </a:cubicBezTo>
                <a:lnTo>
                  <a:pt x="3436" y="5578"/>
                </a:lnTo>
                <a:cubicBezTo>
                  <a:pt x="3140" y="5874"/>
                  <a:pt x="2660" y="5874"/>
                  <a:pt x="2364" y="5578"/>
                </a:cubicBezTo>
                <a:lnTo>
                  <a:pt x="222" y="3436"/>
                </a:lnTo>
                <a:cubicBezTo>
                  <a:pt x="-74" y="3140"/>
                  <a:pt x="-74" y="2660"/>
                  <a:pt x="222" y="2364"/>
                </a:cubicBezTo>
                <a:lnTo>
                  <a:pt x="2364" y="222"/>
                </a:lnTo>
                <a:cubicBezTo>
                  <a:pt x="2512" y="74"/>
                  <a:pt x="2706" y="0"/>
                  <a:pt x="2900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Shape3"/>
          <p:cNvSpPr/>
          <p:nvPr/>
        </p:nvSpPr>
        <p:spPr>
          <a:xfrm>
            <a:off x="2561829" y="5330758"/>
            <a:ext cx="3443504" cy="1527242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23" h="2405">
                <a:moveTo>
                  <a:pt x="2711" y="0"/>
                </a:moveTo>
                <a:cubicBezTo>
                  <a:pt x="2905" y="0"/>
                  <a:pt x="3099" y="74"/>
                  <a:pt x="3247" y="222"/>
                </a:cubicBezTo>
                <a:lnTo>
                  <a:pt x="5390" y="2364"/>
                </a:lnTo>
                <a:lnTo>
                  <a:pt x="5423" y="2405"/>
                </a:lnTo>
                <a:lnTo>
                  <a:pt x="0" y="2405"/>
                </a:lnTo>
                <a:lnTo>
                  <a:pt x="33" y="2364"/>
                </a:lnTo>
                <a:lnTo>
                  <a:pt x="2176" y="222"/>
                </a:lnTo>
                <a:cubicBezTo>
                  <a:pt x="2324" y="74"/>
                  <a:pt x="2518" y="0"/>
                  <a:pt x="2711" y="0"/>
                </a:cubicBez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Text1"/>
          <p:cNvSpPr txBox="1"/>
          <p:nvPr>
            <p:custDataLst>
              <p:tags r:id="rId1"/>
            </p:custDataLst>
          </p:nvPr>
        </p:nvSpPr>
        <p:spPr>
          <a:xfrm>
            <a:off x="6528048" y="845121"/>
            <a:ext cx="4797462" cy="58356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fontAlgn="auto"/>
            <a:r>
              <a:rPr lang="zh-CN" altLang="en-US" sz="3200" b="1" dirty="0">
                <a:solidFill>
                  <a:schemeClr val="accent1"/>
                </a:solidFill>
                <a:latin typeface="思源黑体 CN" panose="020B0500000000000000" pitchFamily="34" charset="-122"/>
                <a:ea typeface="思源黑体 CN" panose="020B0500000000000000" pitchFamily="34" charset="-122"/>
                <a:cs typeface="思源黑体 CN Bold" panose="020B0800000000000000" pitchFamily="34" charset="-122"/>
                <a:sym typeface="思源黑体 CN" panose="020B0500000000000000" pitchFamily="34" charset="-122"/>
              </a:rPr>
              <a:t>考核说明</a:t>
            </a:r>
            <a:endParaRPr lang="en-US" altLang="zh-CN" sz="3200" b="1" dirty="0">
              <a:solidFill>
                <a:schemeClr val="accent1"/>
              </a:solidFill>
              <a:latin typeface="思源黑体 CN" panose="020B0500000000000000" pitchFamily="34" charset="-122"/>
              <a:ea typeface="思源黑体 CN" panose="020B0500000000000000" pitchFamily="34" charset="-122"/>
              <a:cs typeface="思源黑体 CN Bold" panose="020B0800000000000000" pitchFamily="34" charset="-122"/>
              <a:sym typeface="思源黑体 CN" panose="020B0500000000000000" pitchFamily="34" charset="-122"/>
            </a:endParaRPr>
          </a:p>
        </p:txBody>
      </p:sp>
      <p:sp>
        <p:nvSpPr>
          <p:cNvPr id="10" name="Text2"/>
          <p:cNvSpPr txBox="1"/>
          <p:nvPr>
            <p:custDataLst>
              <p:tags r:id="rId2"/>
            </p:custDataLst>
          </p:nvPr>
        </p:nvSpPr>
        <p:spPr>
          <a:xfrm>
            <a:off x="6128928" y="1437611"/>
            <a:ext cx="6696744" cy="5680223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1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、考试目标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1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）系统需求规格说明书</a:t>
            </a: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,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结合应用领域和技术发展实际情况，考虑相关约束条件，设计正确、合理的软件架构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2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）对项目的系统架构进行描述、分析、设计与评估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3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）按照相关标准编写相应的设计文档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4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）能够与系统分析师、项目管理师相互协作、配合工作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5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）具有高级工程师的实际工作能力和业务水平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2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、考试要求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1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）掌握计算机软硬件及其相关的基础知识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2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）掌握系统架构的开发、验证和评估过程及方法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3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）理解相关的软件开发标准和常用的信息技术标准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4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）熟悉主流的基础软件、中间件和应用支撑技术等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5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）掌握软件系统建模、系统架构设计、演化及其评估等基本技术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6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）熟悉信息安全技术、安全架构、安全策略、安全管理和软件脆弱性等知识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7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）了解信息化和信息技术相关法律、法规的基础知识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8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）了解计算机软硬件技术的综合应用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9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）了解系统工程及应用的相关技术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10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）了解相关的行业特点，并根据行业特点架构合适的系统设计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11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）掌握应用数学的基础知识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  <a:p>
            <a:pPr marL="3600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12</a:t>
            </a:r>
            <a:r>
              <a:rPr lang="zh-CN" altLang="en-US" sz="800" dirty="0">
                <a:latin typeface="思源黑体 CN" panose="020B0500000000000000" pitchFamily="34" charset="-122"/>
                <a:ea typeface="思源黑体 CN" panose="020B0500000000000000" pitchFamily="34" charset="-122"/>
                <a:cs typeface="思源黑体 CN Normal" panose="020B0400000000000000" charset="-122"/>
                <a:sym typeface="思源黑体 CN" panose="020B0500000000000000" pitchFamily="34" charset="-122"/>
              </a:rPr>
              <a:t>）熟练阅读和正确理解相关领域的英文文献</a:t>
            </a:r>
            <a:endParaRPr lang="en-US" altLang="zh-CN" sz="800" dirty="0">
              <a:latin typeface="思源黑体 CN" panose="020B0500000000000000" pitchFamily="34" charset="-122"/>
              <a:ea typeface="思源黑体 CN" panose="020B0500000000000000" pitchFamily="34" charset="-122"/>
              <a:cs typeface="思源黑体 CN Normal" panose="020B0400000000000000" charset="-122"/>
              <a:sym typeface="思源黑体 CN" panose="020B0500000000000000" pitchFamily="34" charset="-122"/>
            </a:endParaRP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atalo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275955E-E2EE-C4F7-367D-7864FFE104D7}"/>
              </a:ext>
            </a:extLst>
          </p:cNvPr>
          <p:cNvSpPr/>
          <p:nvPr/>
        </p:nvSpPr>
        <p:spPr>
          <a:xfrm>
            <a:off x="10687050" y="0"/>
            <a:ext cx="150495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4" name="png素材">
            <a:extLst>
              <a:ext uri="{FF2B5EF4-FFF2-40B4-BE49-F238E27FC236}">
                <a16:creationId xmlns:a16="http://schemas.microsoft.com/office/drawing/2014/main" id="{E8ABC74D-8261-3885-5C9E-C43B5180E9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86"/>
          <a:stretch>
            <a:fillRect/>
          </a:stretch>
        </p:blipFill>
        <p:spPr>
          <a:xfrm>
            <a:off x="8737566" y="2438107"/>
            <a:ext cx="3618384" cy="441989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5CB6C717-BB7E-92A6-8C47-B0B5BFDB989E}"/>
              </a:ext>
            </a:extLst>
          </p:cNvPr>
          <p:cNvSpPr/>
          <p:nvPr/>
        </p:nvSpPr>
        <p:spPr>
          <a:xfrm>
            <a:off x="10778302" y="290286"/>
            <a:ext cx="923330" cy="1545284"/>
          </a:xfrm>
          <a:prstGeom prst="rect">
            <a:avLst/>
          </a:prstGeom>
        </p:spPr>
        <p:txBody>
          <a:bodyPr vert="eaVert"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4800" kern="100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题型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4352952D-5B80-5E2F-5AA0-87FFE2686675}"/>
              </a:ext>
            </a:extLst>
          </p:cNvPr>
          <p:cNvGrpSpPr/>
          <p:nvPr/>
        </p:nvGrpSpPr>
        <p:grpSpPr>
          <a:xfrm>
            <a:off x="674741" y="6305550"/>
            <a:ext cx="2174875" cy="285750"/>
            <a:chOff x="342900" y="6305550"/>
            <a:chExt cx="2174875" cy="285750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205F9C1D-B77C-96C8-7F39-0EC8BB98AB5C}"/>
                </a:ext>
              </a:extLst>
            </p:cNvPr>
            <p:cNvSpPr/>
            <p:nvPr/>
          </p:nvSpPr>
          <p:spPr>
            <a:xfrm>
              <a:off x="342900" y="6305550"/>
              <a:ext cx="285750" cy="285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0BF58084-38E6-A731-6997-AD7CA40C93AE}"/>
                </a:ext>
              </a:extLst>
            </p:cNvPr>
            <p:cNvSpPr/>
            <p:nvPr/>
          </p:nvSpPr>
          <p:spPr>
            <a:xfrm>
              <a:off x="720725" y="6305550"/>
              <a:ext cx="285750" cy="2857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81418052-2115-BDFB-D9AB-B269B4684503}"/>
                </a:ext>
              </a:extLst>
            </p:cNvPr>
            <p:cNvSpPr/>
            <p:nvPr/>
          </p:nvSpPr>
          <p:spPr>
            <a:xfrm>
              <a:off x="1098550" y="6305550"/>
              <a:ext cx="285750" cy="2857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A80813D-4D8A-A22F-E95E-8E928D0043F2}"/>
                </a:ext>
              </a:extLst>
            </p:cNvPr>
            <p:cNvSpPr/>
            <p:nvPr/>
          </p:nvSpPr>
          <p:spPr>
            <a:xfrm>
              <a:off x="1476375" y="6305550"/>
              <a:ext cx="285750" cy="2857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57933359-DDEE-C2D1-28E7-5FAED3F94723}"/>
                </a:ext>
              </a:extLst>
            </p:cNvPr>
            <p:cNvSpPr/>
            <p:nvPr/>
          </p:nvSpPr>
          <p:spPr>
            <a:xfrm>
              <a:off x="1854200" y="6305550"/>
              <a:ext cx="285750" cy="28575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588479FE-6AE5-7779-5218-03B23D8AA471}"/>
                </a:ext>
              </a:extLst>
            </p:cNvPr>
            <p:cNvSpPr/>
            <p:nvPr/>
          </p:nvSpPr>
          <p:spPr>
            <a:xfrm>
              <a:off x="2232025" y="6305550"/>
              <a:ext cx="285750" cy="2857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5" name="Text4">
            <a:extLst>
              <a:ext uri="{FF2B5EF4-FFF2-40B4-BE49-F238E27FC236}">
                <a16:creationId xmlns:a16="http://schemas.microsoft.com/office/drawing/2014/main" id="{5B077E3B-CC69-74AD-BE9A-5EC7A07DBAA0}"/>
              </a:ext>
            </a:extLst>
          </p:cNvPr>
          <p:cNvGrpSpPr/>
          <p:nvPr/>
        </p:nvGrpSpPr>
        <p:grpSpPr>
          <a:xfrm>
            <a:off x="658046" y="765514"/>
            <a:ext cx="3516260" cy="1200149"/>
            <a:chOff x="674740" y="765514"/>
            <a:chExt cx="3516260" cy="1200149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098E1F46-58C7-106E-13B4-4DD3C9469E9D}"/>
                </a:ext>
              </a:extLst>
            </p:cNvPr>
            <p:cNvSpPr/>
            <p:nvPr/>
          </p:nvSpPr>
          <p:spPr>
            <a:xfrm>
              <a:off x="674742" y="765514"/>
              <a:ext cx="3516258" cy="1200149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FA86712-1985-6426-2381-26DC9DD5D094}"/>
                </a:ext>
              </a:extLst>
            </p:cNvPr>
            <p:cNvSpPr/>
            <p:nvPr/>
          </p:nvSpPr>
          <p:spPr>
            <a:xfrm>
              <a:off x="674741" y="765514"/>
              <a:ext cx="663575" cy="12001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" name="Text1">
              <a:extLst>
                <a:ext uri="{FF2B5EF4-FFF2-40B4-BE49-F238E27FC236}">
                  <a16:creationId xmlns:a16="http://schemas.microsoft.com/office/drawing/2014/main" id="{4FC267C9-9FA0-0DF2-6BDE-9D196DCFAFD5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1430392" y="1023634"/>
              <a:ext cx="2666999" cy="381605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fontScale="92500" lnSpcReduction="200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思源黑体 CN Heavy" panose="020B0A00000000000000" charset="-122"/>
                  <a:sym typeface="+mn-lt"/>
                </a:rPr>
                <a:t>综合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思源黑体 CN Heavy" panose="020B0A00000000000000" charset="-122"/>
                  <a:sym typeface="+mn-lt"/>
                </a:rPr>
                <a:t>-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思源黑体 CN Heavy" panose="020B0A00000000000000" charset="-122"/>
                  <a:sym typeface="+mn-lt"/>
                </a:rPr>
                <a:t>上午</a:t>
              </a:r>
              <a:endParaRPr lang="zh-CN" altLang="en-US" sz="2400" b="1" dirty="0">
                <a:latin typeface="微软雅黑" panose="020B0503020204020204" charset="-122"/>
                <a:ea typeface="微软雅黑" panose="020B0503020204020204" charset="-122"/>
                <a:cs typeface="思源黑体 CN Heavy" panose="020B0A00000000000000" charset="-122"/>
                <a:sym typeface="+mn-lt"/>
              </a:endParaRPr>
            </a:p>
          </p:txBody>
        </p:sp>
        <p:sp>
          <p:nvSpPr>
            <p:cNvPr id="30" name="Text2">
              <a:extLst>
                <a:ext uri="{FF2B5EF4-FFF2-40B4-BE49-F238E27FC236}">
                  <a16:creationId xmlns:a16="http://schemas.microsoft.com/office/drawing/2014/main" id="{E0AAAF74-5528-DE6A-E0E5-4836038A9CFA}"/>
                </a:ext>
              </a:extLst>
            </p:cNvPr>
            <p:cNvSpPr txBox="1"/>
            <p:nvPr/>
          </p:nvSpPr>
          <p:spPr>
            <a:xfrm>
              <a:off x="1482568" y="1425237"/>
              <a:ext cx="2614824" cy="410333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75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道选择题，每题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分。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2.5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小时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31" name="Text3">
              <a:extLst>
                <a:ext uri="{FF2B5EF4-FFF2-40B4-BE49-F238E27FC236}">
                  <a16:creationId xmlns:a16="http://schemas.microsoft.com/office/drawing/2014/main" id="{34590CE0-FFDD-55EA-E456-95FF3FA519ED}"/>
                </a:ext>
              </a:extLst>
            </p:cNvPr>
            <p:cNvSpPr txBox="1"/>
            <p:nvPr/>
          </p:nvSpPr>
          <p:spPr>
            <a:xfrm>
              <a:off x="674740" y="765514"/>
              <a:ext cx="663575" cy="1200149"/>
            </a:xfrm>
            <a:prstGeom prst="rect">
              <a:avLst/>
            </a:prstGeom>
            <a:noFill/>
          </p:spPr>
          <p:txBody>
            <a:bodyPr vert="eaVert" wrap="square" rtlCol="0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ONE</a:t>
              </a:r>
            </a:p>
          </p:txBody>
        </p:sp>
      </p:grpSp>
      <p:grpSp>
        <p:nvGrpSpPr>
          <p:cNvPr id="36" name="Text8">
            <a:extLst>
              <a:ext uri="{FF2B5EF4-FFF2-40B4-BE49-F238E27FC236}">
                <a16:creationId xmlns:a16="http://schemas.microsoft.com/office/drawing/2014/main" id="{8F901236-D3D9-F7F6-5D87-780DA473B263}"/>
              </a:ext>
            </a:extLst>
          </p:cNvPr>
          <p:cNvGrpSpPr/>
          <p:nvPr/>
        </p:nvGrpSpPr>
        <p:grpSpPr>
          <a:xfrm>
            <a:off x="658046" y="2528889"/>
            <a:ext cx="3516260" cy="1200149"/>
            <a:chOff x="674740" y="765514"/>
            <a:chExt cx="3516260" cy="1200149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C8C3D970-BDD3-E3D6-1F48-9289DCD0F62B}"/>
                </a:ext>
              </a:extLst>
            </p:cNvPr>
            <p:cNvSpPr/>
            <p:nvPr/>
          </p:nvSpPr>
          <p:spPr>
            <a:xfrm>
              <a:off x="674742" y="765514"/>
              <a:ext cx="3516258" cy="1200149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50BCDFBE-9CBF-434B-4894-8AE78D5C3840}"/>
                </a:ext>
              </a:extLst>
            </p:cNvPr>
            <p:cNvSpPr/>
            <p:nvPr/>
          </p:nvSpPr>
          <p:spPr>
            <a:xfrm>
              <a:off x="674741" y="765514"/>
              <a:ext cx="663575" cy="12001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" name="Text5">
              <a:extLst>
                <a:ext uri="{FF2B5EF4-FFF2-40B4-BE49-F238E27FC236}">
                  <a16:creationId xmlns:a16="http://schemas.microsoft.com/office/drawing/2014/main" id="{9324D5AA-5122-B244-3CE0-23ECA0B36967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1430392" y="1023634"/>
              <a:ext cx="2666999" cy="381605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 fontScale="87500" lnSpcReduction="10000"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b="1" dirty="0">
                  <a:latin typeface="微软雅黑" panose="020B0503020204020204" charset="-122"/>
                  <a:ea typeface="微软雅黑" panose="020B0503020204020204" charset="-122"/>
                  <a:cs typeface="思源黑体 CN Heavy" panose="020B0A00000000000000" charset="-122"/>
                  <a:sym typeface="+mn-lt"/>
                </a:rPr>
                <a:t>论文</a:t>
              </a:r>
              <a:r>
                <a:rPr lang="en-US" altLang="zh-CN" sz="2400" b="1" dirty="0">
                  <a:latin typeface="微软雅黑" panose="020B0503020204020204" charset="-122"/>
                  <a:ea typeface="微软雅黑" panose="020B0503020204020204" charset="-122"/>
                  <a:cs typeface="思源黑体 CN Heavy" panose="020B0A00000000000000" charset="-122"/>
                  <a:sym typeface="+mn-lt"/>
                </a:rPr>
                <a:t>-</a:t>
              </a:r>
              <a:r>
                <a:rPr lang="zh-CN" altLang="en-US" sz="2400" b="1" dirty="0">
                  <a:latin typeface="微软雅黑" panose="020B0503020204020204" charset="-122"/>
                  <a:ea typeface="微软雅黑" panose="020B0503020204020204" charset="-122"/>
                  <a:cs typeface="思源黑体 CN Heavy" panose="020B0A00000000000000" charset="-122"/>
                  <a:sym typeface="+mn-lt"/>
                </a:rPr>
                <a:t>下午</a:t>
              </a:r>
            </a:p>
          </p:txBody>
        </p:sp>
        <p:sp>
          <p:nvSpPr>
            <p:cNvPr id="40" name="Text6">
              <a:extLst>
                <a:ext uri="{FF2B5EF4-FFF2-40B4-BE49-F238E27FC236}">
                  <a16:creationId xmlns:a16="http://schemas.microsoft.com/office/drawing/2014/main" id="{572D9D11-E116-2D44-46F4-CAB504144E22}"/>
                </a:ext>
              </a:extLst>
            </p:cNvPr>
            <p:cNvSpPr txBox="1"/>
            <p:nvPr/>
          </p:nvSpPr>
          <p:spPr>
            <a:xfrm>
              <a:off x="1482568" y="1425237"/>
              <a:ext cx="2614824" cy="410333"/>
            </a:xfrm>
            <a:prstGeom prst="rect">
              <a:avLst/>
            </a:prstGeom>
            <a:noFill/>
          </p:spPr>
          <p:txBody>
            <a:bodyPr wrap="square" rtlCol="0" anchor="t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四个题目，任选一道。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小时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41" name="Text7">
              <a:extLst>
                <a:ext uri="{FF2B5EF4-FFF2-40B4-BE49-F238E27FC236}">
                  <a16:creationId xmlns:a16="http://schemas.microsoft.com/office/drawing/2014/main" id="{63B2D9C0-EA2C-A34A-C26F-44C50BEF2AF4}"/>
                </a:ext>
              </a:extLst>
            </p:cNvPr>
            <p:cNvSpPr txBox="1"/>
            <p:nvPr/>
          </p:nvSpPr>
          <p:spPr>
            <a:xfrm>
              <a:off x="674740" y="765514"/>
              <a:ext cx="663575" cy="1200149"/>
            </a:xfrm>
            <a:prstGeom prst="rect">
              <a:avLst/>
            </a:prstGeom>
            <a:noFill/>
          </p:spPr>
          <p:txBody>
            <a:bodyPr vert="eaVert" wrap="square" rtlCol="0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THREE</a:t>
              </a:r>
            </a:p>
          </p:txBody>
        </p:sp>
      </p:grpSp>
      <p:grpSp>
        <p:nvGrpSpPr>
          <p:cNvPr id="54" name="Text12">
            <a:extLst>
              <a:ext uri="{FF2B5EF4-FFF2-40B4-BE49-F238E27FC236}">
                <a16:creationId xmlns:a16="http://schemas.microsoft.com/office/drawing/2014/main" id="{F9E70A29-BA30-8C31-BAAE-4634CAB98FB6}"/>
              </a:ext>
            </a:extLst>
          </p:cNvPr>
          <p:cNvGrpSpPr/>
          <p:nvPr/>
        </p:nvGrpSpPr>
        <p:grpSpPr>
          <a:xfrm>
            <a:off x="5263294" y="765514"/>
            <a:ext cx="3536644" cy="1200149"/>
            <a:chOff x="674740" y="765514"/>
            <a:chExt cx="3536644" cy="1200149"/>
          </a:xfrm>
        </p:grpSpPr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D719C88-33B1-E7D7-9553-EFD2D41ECCC2}"/>
                </a:ext>
              </a:extLst>
            </p:cNvPr>
            <p:cNvSpPr/>
            <p:nvPr/>
          </p:nvSpPr>
          <p:spPr>
            <a:xfrm>
              <a:off x="674742" y="765514"/>
              <a:ext cx="3516258" cy="1200149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F8A98885-23ED-20DC-6C65-E95EC6733343}"/>
                </a:ext>
              </a:extLst>
            </p:cNvPr>
            <p:cNvSpPr/>
            <p:nvPr/>
          </p:nvSpPr>
          <p:spPr>
            <a:xfrm>
              <a:off x="674741" y="765514"/>
              <a:ext cx="663575" cy="12001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" name="Text9">
              <a:extLst>
                <a:ext uri="{FF2B5EF4-FFF2-40B4-BE49-F238E27FC236}">
                  <a16:creationId xmlns:a16="http://schemas.microsoft.com/office/drawing/2014/main" id="{9E035D66-0B3F-9FD9-7254-AB2C82CE4F4C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1430392" y="998241"/>
              <a:ext cx="2666999" cy="381605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</a:t>
              </a:r>
              <a:r>
                <a:rPr lang="en-US" altLang="zh-CN" sz="2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2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下午</a:t>
              </a:r>
              <a:endParaRPr lang="zh-CN" altLang="en-US" sz="2200" b="1" dirty="0">
                <a:latin typeface="微软雅黑" panose="020B0503020204020204" charset="-122"/>
                <a:ea typeface="微软雅黑" panose="020B0503020204020204" charset="-122"/>
                <a:cs typeface="思源黑体 CN Heavy" panose="020B0A00000000000000" charset="-122"/>
                <a:sym typeface="+mn-lt"/>
              </a:endParaRPr>
            </a:p>
          </p:txBody>
        </p:sp>
        <p:sp>
          <p:nvSpPr>
            <p:cNvPr id="58" name="Text10">
              <a:extLst>
                <a:ext uri="{FF2B5EF4-FFF2-40B4-BE49-F238E27FC236}">
                  <a16:creationId xmlns:a16="http://schemas.microsoft.com/office/drawing/2014/main" id="{48CFFE1D-E92A-CD85-E748-A97AADD36776}"/>
                </a:ext>
              </a:extLst>
            </p:cNvPr>
            <p:cNvSpPr txBox="1"/>
            <p:nvPr/>
          </p:nvSpPr>
          <p:spPr>
            <a:xfrm>
              <a:off x="1441628" y="1425237"/>
              <a:ext cx="2769756" cy="427053"/>
            </a:xfrm>
            <a:prstGeom prst="rect">
              <a:avLst/>
            </a:prstGeom>
            <a:noFill/>
          </p:spPr>
          <p:txBody>
            <a:bodyPr wrap="square" rtlCol="0" anchor="t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道问答题，第一题必做，后面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题任选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题，即每道大题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25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分。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1.5</a:t>
              </a:r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小时</a:t>
              </a:r>
              <a:endPara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59" name="Text11">
              <a:extLst>
                <a:ext uri="{FF2B5EF4-FFF2-40B4-BE49-F238E27FC236}">
                  <a16:creationId xmlns:a16="http://schemas.microsoft.com/office/drawing/2014/main" id="{53AA7C9E-1567-30A5-6A73-117B68A04172}"/>
                </a:ext>
              </a:extLst>
            </p:cNvPr>
            <p:cNvSpPr txBox="1"/>
            <p:nvPr/>
          </p:nvSpPr>
          <p:spPr>
            <a:xfrm>
              <a:off x="674740" y="765514"/>
              <a:ext cx="663575" cy="1200149"/>
            </a:xfrm>
            <a:prstGeom prst="rect">
              <a:avLst/>
            </a:prstGeom>
            <a:noFill/>
          </p:spPr>
          <p:txBody>
            <a:bodyPr vert="eaVert" wrap="square" rtlCol="0" anchor="ctr">
              <a:norm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2400" dirty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TWO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9468654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275955E-E2EE-C4F7-367D-7864FFE104D7}"/>
              </a:ext>
            </a:extLst>
          </p:cNvPr>
          <p:cNvSpPr/>
          <p:nvPr/>
        </p:nvSpPr>
        <p:spPr>
          <a:xfrm>
            <a:off x="10687050" y="0"/>
            <a:ext cx="1504950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09352A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CB6C717-BB7E-92A6-8C47-B0B5BFDB989E}"/>
              </a:ext>
            </a:extLst>
          </p:cNvPr>
          <p:cNvSpPr/>
          <p:nvPr/>
        </p:nvSpPr>
        <p:spPr>
          <a:xfrm>
            <a:off x="10778302" y="290286"/>
            <a:ext cx="923330" cy="3138714"/>
          </a:xfrm>
          <a:prstGeom prst="rect">
            <a:avLst/>
          </a:prstGeom>
        </p:spPr>
        <p:txBody>
          <a:bodyPr vert="eaVert"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lang="zh-CN" altLang="en-US" sz="4800" kern="100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  <a:cs typeface="Times New Roman" panose="02020603050405020304" pitchFamily="18" charset="0"/>
              </a:rPr>
              <a:t>考核范围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4352952D-5B80-5E2F-5AA0-87FFE2686675}"/>
              </a:ext>
            </a:extLst>
          </p:cNvPr>
          <p:cNvGrpSpPr/>
          <p:nvPr/>
        </p:nvGrpSpPr>
        <p:grpSpPr>
          <a:xfrm>
            <a:off x="674741" y="6305550"/>
            <a:ext cx="2174875" cy="285750"/>
            <a:chOff x="342900" y="6305550"/>
            <a:chExt cx="2174875" cy="285750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205F9C1D-B77C-96C8-7F39-0EC8BB98AB5C}"/>
                </a:ext>
              </a:extLst>
            </p:cNvPr>
            <p:cNvSpPr/>
            <p:nvPr/>
          </p:nvSpPr>
          <p:spPr>
            <a:xfrm>
              <a:off x="342900" y="6305550"/>
              <a:ext cx="285750" cy="285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0BF58084-38E6-A731-6997-AD7CA40C93AE}"/>
                </a:ext>
              </a:extLst>
            </p:cNvPr>
            <p:cNvSpPr/>
            <p:nvPr/>
          </p:nvSpPr>
          <p:spPr>
            <a:xfrm>
              <a:off x="720725" y="6305550"/>
              <a:ext cx="285750" cy="2857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81418052-2115-BDFB-D9AB-B269B4684503}"/>
                </a:ext>
              </a:extLst>
            </p:cNvPr>
            <p:cNvSpPr/>
            <p:nvPr/>
          </p:nvSpPr>
          <p:spPr>
            <a:xfrm>
              <a:off x="1098550" y="6305550"/>
              <a:ext cx="285750" cy="2857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FA80813D-4D8A-A22F-E95E-8E928D0043F2}"/>
                </a:ext>
              </a:extLst>
            </p:cNvPr>
            <p:cNvSpPr/>
            <p:nvPr/>
          </p:nvSpPr>
          <p:spPr>
            <a:xfrm>
              <a:off x="1476375" y="6305550"/>
              <a:ext cx="285750" cy="2857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57933359-DDEE-C2D1-28E7-5FAED3F94723}"/>
                </a:ext>
              </a:extLst>
            </p:cNvPr>
            <p:cNvSpPr/>
            <p:nvPr/>
          </p:nvSpPr>
          <p:spPr>
            <a:xfrm>
              <a:off x="1854200" y="6305550"/>
              <a:ext cx="285750" cy="28575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588479FE-6AE5-7779-5218-03B23D8AA471}"/>
                </a:ext>
              </a:extLst>
            </p:cNvPr>
            <p:cNvSpPr/>
            <p:nvPr/>
          </p:nvSpPr>
          <p:spPr>
            <a:xfrm>
              <a:off x="2232025" y="6305550"/>
              <a:ext cx="285750" cy="28575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09352A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pic>
        <p:nvPicPr>
          <p:cNvPr id="49" name="图形 48" descr="头上的大脑">
            <a:extLst>
              <a:ext uri="{FF2B5EF4-FFF2-40B4-BE49-F238E27FC236}">
                <a16:creationId xmlns:a16="http://schemas.microsoft.com/office/drawing/2014/main" id="{F77FC78D-3A58-9091-C219-573EDD6FC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59696" y="1988840"/>
            <a:ext cx="4081409" cy="4081409"/>
          </a:xfrm>
          <a:prstGeom prst="rect">
            <a:avLst/>
          </a:prstGeom>
        </p:spPr>
      </p:pic>
      <p:sp>
        <p:nvSpPr>
          <p:cNvPr id="50" name="文本框 49">
            <a:extLst>
              <a:ext uri="{FF2B5EF4-FFF2-40B4-BE49-F238E27FC236}">
                <a16:creationId xmlns:a16="http://schemas.microsoft.com/office/drawing/2014/main" id="{E9B3B8D6-ABD0-408C-8D60-35CC4B9F298F}"/>
              </a:ext>
            </a:extLst>
          </p:cNvPr>
          <p:cNvSpPr txBox="1"/>
          <p:nvPr/>
        </p:nvSpPr>
        <p:spPr>
          <a:xfrm>
            <a:off x="4223792" y="1151757"/>
            <a:ext cx="2664296" cy="70788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rgbClr val="00B050"/>
                </a:solidFill>
                <a:latin typeface="Algerian" panose="04020705040A02060702" pitchFamily="82" charset="0"/>
              </a:rPr>
              <a:t>移步脑图</a:t>
            </a:r>
          </a:p>
        </p:txBody>
      </p:sp>
    </p:spTree>
    <p:extLst>
      <p:ext uri="{BB962C8B-B14F-4D97-AF65-F5344CB8AC3E}">
        <p14:creationId xmlns:p14="http://schemas.microsoft.com/office/powerpoint/2010/main" val="231773797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mult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5">
            <a:extLst>
              <a:ext uri="{FF2B5EF4-FFF2-40B4-BE49-F238E27FC236}">
                <a16:creationId xmlns:a16="http://schemas.microsoft.com/office/drawing/2014/main" id="{BE00E9D1-901D-8553-2B2F-8679368A1D13}"/>
              </a:ext>
            </a:extLst>
          </p:cNvPr>
          <p:cNvSpPr/>
          <p:nvPr/>
        </p:nvSpPr>
        <p:spPr bwMode="auto">
          <a:xfrm rot="2700000">
            <a:off x="4317407" y="2236109"/>
            <a:ext cx="687096" cy="1825392"/>
          </a:xfrm>
          <a:custGeom>
            <a:avLst/>
            <a:gdLst>
              <a:gd name="T0" fmla="*/ 367 w 367"/>
              <a:gd name="T1" fmla="*/ 975 h 975"/>
              <a:gd name="T2" fmla="*/ 367 w 367"/>
              <a:gd name="T3" fmla="*/ 0 h 975"/>
              <a:gd name="T4" fmla="*/ 0 w 367"/>
              <a:gd name="T5" fmla="*/ 0 h 975"/>
              <a:gd name="T6" fmla="*/ 0 w 367"/>
              <a:gd name="T7" fmla="*/ 609 h 975"/>
              <a:gd name="T8" fmla="*/ 367 w 367"/>
              <a:gd name="T9" fmla="*/ 975 h 9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7" h="975">
                <a:moveTo>
                  <a:pt x="367" y="975"/>
                </a:moveTo>
                <a:lnTo>
                  <a:pt x="367" y="0"/>
                </a:lnTo>
                <a:lnTo>
                  <a:pt x="0" y="0"/>
                </a:lnTo>
                <a:lnTo>
                  <a:pt x="0" y="609"/>
                </a:lnTo>
                <a:lnTo>
                  <a:pt x="367" y="975"/>
                </a:lnTo>
                <a:close/>
              </a:path>
            </a:pathLst>
          </a:custGeom>
          <a:solidFill>
            <a:srgbClr val="3E3E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EEA82FEB-D2FA-27F2-35FF-D0481930A53A}"/>
              </a:ext>
            </a:extLst>
          </p:cNvPr>
          <p:cNvSpPr/>
          <p:nvPr/>
        </p:nvSpPr>
        <p:spPr bwMode="auto">
          <a:xfrm rot="2700000">
            <a:off x="5587351" y="1772546"/>
            <a:ext cx="1823520" cy="683352"/>
          </a:xfrm>
          <a:custGeom>
            <a:avLst/>
            <a:gdLst>
              <a:gd name="T0" fmla="*/ 0 w 974"/>
              <a:gd name="T1" fmla="*/ 365 h 365"/>
              <a:gd name="T2" fmla="*/ 974 w 974"/>
              <a:gd name="T3" fmla="*/ 365 h 365"/>
              <a:gd name="T4" fmla="*/ 974 w 974"/>
              <a:gd name="T5" fmla="*/ 0 h 365"/>
              <a:gd name="T6" fmla="*/ 365 w 974"/>
              <a:gd name="T7" fmla="*/ 0 h 365"/>
              <a:gd name="T8" fmla="*/ 0 w 974"/>
              <a:gd name="T9" fmla="*/ 36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74" h="365">
                <a:moveTo>
                  <a:pt x="0" y="365"/>
                </a:moveTo>
                <a:lnTo>
                  <a:pt x="974" y="365"/>
                </a:lnTo>
                <a:lnTo>
                  <a:pt x="974" y="0"/>
                </a:lnTo>
                <a:lnTo>
                  <a:pt x="365" y="0"/>
                </a:lnTo>
                <a:lnTo>
                  <a:pt x="0" y="365"/>
                </a:lnTo>
                <a:close/>
              </a:path>
            </a:pathLst>
          </a:custGeom>
          <a:solidFill>
            <a:srgbClr val="3E3E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5" name="Freeform 7">
            <a:extLst>
              <a:ext uri="{FF2B5EF4-FFF2-40B4-BE49-F238E27FC236}">
                <a16:creationId xmlns:a16="http://schemas.microsoft.com/office/drawing/2014/main" id="{09C30FD3-3955-31F0-2BEC-A33C0BF42671}"/>
              </a:ext>
            </a:extLst>
          </p:cNvPr>
          <p:cNvSpPr/>
          <p:nvPr/>
        </p:nvSpPr>
        <p:spPr bwMode="auto">
          <a:xfrm rot="2700000">
            <a:off x="4956722" y="1147627"/>
            <a:ext cx="1207567" cy="2197959"/>
          </a:xfrm>
          <a:custGeom>
            <a:avLst/>
            <a:gdLst>
              <a:gd name="T0" fmla="*/ 505 w 645"/>
              <a:gd name="T1" fmla="*/ 0 h 1174"/>
              <a:gd name="T2" fmla="*/ 140 w 645"/>
              <a:gd name="T3" fmla="*/ 365 h 1174"/>
              <a:gd name="T4" fmla="*/ 140 w 645"/>
              <a:gd name="T5" fmla="*/ 780 h 1174"/>
              <a:gd name="T6" fmla="*/ 0 w 645"/>
              <a:gd name="T7" fmla="*/ 780 h 1174"/>
              <a:gd name="T8" fmla="*/ 322 w 645"/>
              <a:gd name="T9" fmla="*/ 1174 h 1174"/>
              <a:gd name="T10" fmla="*/ 645 w 645"/>
              <a:gd name="T11" fmla="*/ 780 h 1174"/>
              <a:gd name="T12" fmla="*/ 505 w 645"/>
              <a:gd name="T13" fmla="*/ 780 h 1174"/>
              <a:gd name="T14" fmla="*/ 505 w 645"/>
              <a:gd name="T15" fmla="*/ 0 h 1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5" h="1174">
                <a:moveTo>
                  <a:pt x="505" y="0"/>
                </a:moveTo>
                <a:lnTo>
                  <a:pt x="140" y="365"/>
                </a:lnTo>
                <a:lnTo>
                  <a:pt x="140" y="780"/>
                </a:lnTo>
                <a:lnTo>
                  <a:pt x="0" y="780"/>
                </a:lnTo>
                <a:lnTo>
                  <a:pt x="322" y="1174"/>
                </a:lnTo>
                <a:lnTo>
                  <a:pt x="645" y="780"/>
                </a:lnTo>
                <a:lnTo>
                  <a:pt x="505" y="780"/>
                </a:lnTo>
                <a:lnTo>
                  <a:pt x="505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2743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solidFill>
                <a:srgbClr val="FFFFFF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6" name="Freeform 8">
            <a:extLst>
              <a:ext uri="{FF2B5EF4-FFF2-40B4-BE49-F238E27FC236}">
                <a16:creationId xmlns:a16="http://schemas.microsoft.com/office/drawing/2014/main" id="{752EEC2A-03DC-68BA-8C11-DBE893081F55}"/>
              </a:ext>
            </a:extLst>
          </p:cNvPr>
          <p:cNvSpPr/>
          <p:nvPr/>
        </p:nvSpPr>
        <p:spPr bwMode="auto">
          <a:xfrm rot="2700000">
            <a:off x="7189370" y="3041006"/>
            <a:ext cx="683352" cy="1825392"/>
          </a:xfrm>
          <a:custGeom>
            <a:avLst/>
            <a:gdLst>
              <a:gd name="T0" fmla="*/ 0 w 365"/>
              <a:gd name="T1" fmla="*/ 0 h 975"/>
              <a:gd name="T2" fmla="*/ 0 w 365"/>
              <a:gd name="T3" fmla="*/ 975 h 975"/>
              <a:gd name="T4" fmla="*/ 365 w 365"/>
              <a:gd name="T5" fmla="*/ 975 h 975"/>
              <a:gd name="T6" fmla="*/ 365 w 365"/>
              <a:gd name="T7" fmla="*/ 365 h 975"/>
              <a:gd name="T8" fmla="*/ 0 w 365"/>
              <a:gd name="T9" fmla="*/ 0 h 9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65" h="975">
                <a:moveTo>
                  <a:pt x="0" y="0"/>
                </a:moveTo>
                <a:lnTo>
                  <a:pt x="0" y="975"/>
                </a:lnTo>
                <a:lnTo>
                  <a:pt x="365" y="975"/>
                </a:lnTo>
                <a:lnTo>
                  <a:pt x="365" y="365"/>
                </a:lnTo>
                <a:lnTo>
                  <a:pt x="0" y="0"/>
                </a:lnTo>
                <a:close/>
              </a:path>
            </a:pathLst>
          </a:custGeom>
          <a:solidFill>
            <a:srgbClr val="3E3E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7" name="Freeform 9">
            <a:extLst>
              <a:ext uri="{FF2B5EF4-FFF2-40B4-BE49-F238E27FC236}">
                <a16:creationId xmlns:a16="http://schemas.microsoft.com/office/drawing/2014/main" id="{E2A33B43-3762-E72C-4DFD-D4FB39E88721}"/>
              </a:ext>
            </a:extLst>
          </p:cNvPr>
          <p:cNvSpPr/>
          <p:nvPr/>
        </p:nvSpPr>
        <p:spPr bwMode="auto">
          <a:xfrm rot="2700000">
            <a:off x="6305138" y="2412637"/>
            <a:ext cx="2192342" cy="1207567"/>
          </a:xfrm>
          <a:custGeom>
            <a:avLst/>
            <a:gdLst>
              <a:gd name="T0" fmla="*/ 1171 w 1171"/>
              <a:gd name="T1" fmla="*/ 505 h 645"/>
              <a:gd name="T2" fmla="*/ 806 w 1171"/>
              <a:gd name="T3" fmla="*/ 140 h 645"/>
              <a:gd name="T4" fmla="*/ 391 w 1171"/>
              <a:gd name="T5" fmla="*/ 140 h 645"/>
              <a:gd name="T6" fmla="*/ 391 w 1171"/>
              <a:gd name="T7" fmla="*/ 0 h 645"/>
              <a:gd name="T8" fmla="*/ 0 w 1171"/>
              <a:gd name="T9" fmla="*/ 323 h 645"/>
              <a:gd name="T10" fmla="*/ 391 w 1171"/>
              <a:gd name="T11" fmla="*/ 645 h 645"/>
              <a:gd name="T12" fmla="*/ 391 w 1171"/>
              <a:gd name="T13" fmla="*/ 505 h 645"/>
              <a:gd name="T14" fmla="*/ 1171 w 1171"/>
              <a:gd name="T15" fmla="*/ 505 h 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71" h="645">
                <a:moveTo>
                  <a:pt x="1171" y="505"/>
                </a:moveTo>
                <a:lnTo>
                  <a:pt x="806" y="140"/>
                </a:lnTo>
                <a:lnTo>
                  <a:pt x="391" y="140"/>
                </a:lnTo>
                <a:lnTo>
                  <a:pt x="391" y="0"/>
                </a:lnTo>
                <a:lnTo>
                  <a:pt x="0" y="323"/>
                </a:lnTo>
                <a:lnTo>
                  <a:pt x="391" y="645"/>
                </a:lnTo>
                <a:lnTo>
                  <a:pt x="391" y="505"/>
                </a:lnTo>
                <a:lnTo>
                  <a:pt x="1171" y="50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36576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>
              <a:solidFill>
                <a:srgbClr val="FFFFFF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8" name="Freeform 10">
            <a:extLst>
              <a:ext uri="{FF2B5EF4-FFF2-40B4-BE49-F238E27FC236}">
                <a16:creationId xmlns:a16="http://schemas.microsoft.com/office/drawing/2014/main" id="{14E1F767-F43A-2F14-A55E-BA5DBF3445A0}"/>
              </a:ext>
            </a:extLst>
          </p:cNvPr>
          <p:cNvSpPr/>
          <p:nvPr/>
        </p:nvSpPr>
        <p:spPr bwMode="auto">
          <a:xfrm rot="2700000">
            <a:off x="4780468" y="4643687"/>
            <a:ext cx="1823520" cy="685224"/>
          </a:xfrm>
          <a:custGeom>
            <a:avLst/>
            <a:gdLst>
              <a:gd name="T0" fmla="*/ 974 w 974"/>
              <a:gd name="T1" fmla="*/ 0 h 366"/>
              <a:gd name="T2" fmla="*/ 0 w 974"/>
              <a:gd name="T3" fmla="*/ 0 h 366"/>
              <a:gd name="T4" fmla="*/ 0 w 974"/>
              <a:gd name="T5" fmla="*/ 366 h 366"/>
              <a:gd name="T6" fmla="*/ 609 w 974"/>
              <a:gd name="T7" fmla="*/ 366 h 366"/>
              <a:gd name="T8" fmla="*/ 974 w 974"/>
              <a:gd name="T9" fmla="*/ 0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74" h="366">
                <a:moveTo>
                  <a:pt x="974" y="0"/>
                </a:moveTo>
                <a:lnTo>
                  <a:pt x="0" y="0"/>
                </a:lnTo>
                <a:lnTo>
                  <a:pt x="0" y="366"/>
                </a:lnTo>
                <a:lnTo>
                  <a:pt x="609" y="366"/>
                </a:lnTo>
                <a:lnTo>
                  <a:pt x="974" y="0"/>
                </a:lnTo>
                <a:close/>
              </a:path>
            </a:pathLst>
          </a:custGeom>
          <a:solidFill>
            <a:srgbClr val="3E3E3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29" name="Freeform 11">
            <a:extLst>
              <a:ext uri="{FF2B5EF4-FFF2-40B4-BE49-F238E27FC236}">
                <a16:creationId xmlns:a16="http://schemas.microsoft.com/office/drawing/2014/main" id="{C88DB65D-6800-4E80-D3B9-E268DC1939C4}"/>
              </a:ext>
            </a:extLst>
          </p:cNvPr>
          <p:cNvSpPr/>
          <p:nvPr/>
        </p:nvSpPr>
        <p:spPr bwMode="auto">
          <a:xfrm rot="2700000">
            <a:off x="6026387" y="3755597"/>
            <a:ext cx="1207567" cy="2197959"/>
          </a:xfrm>
          <a:custGeom>
            <a:avLst/>
            <a:gdLst>
              <a:gd name="T0" fmla="*/ 140 w 645"/>
              <a:gd name="T1" fmla="*/ 1174 h 1174"/>
              <a:gd name="T2" fmla="*/ 505 w 645"/>
              <a:gd name="T3" fmla="*/ 808 h 1174"/>
              <a:gd name="T4" fmla="*/ 505 w 645"/>
              <a:gd name="T5" fmla="*/ 394 h 1174"/>
              <a:gd name="T6" fmla="*/ 645 w 645"/>
              <a:gd name="T7" fmla="*/ 394 h 1174"/>
              <a:gd name="T8" fmla="*/ 323 w 645"/>
              <a:gd name="T9" fmla="*/ 0 h 1174"/>
              <a:gd name="T10" fmla="*/ 0 w 645"/>
              <a:gd name="T11" fmla="*/ 394 h 1174"/>
              <a:gd name="T12" fmla="*/ 140 w 645"/>
              <a:gd name="T13" fmla="*/ 394 h 1174"/>
              <a:gd name="T14" fmla="*/ 140 w 645"/>
              <a:gd name="T15" fmla="*/ 1174 h 1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45" h="1174">
                <a:moveTo>
                  <a:pt x="140" y="1174"/>
                </a:moveTo>
                <a:lnTo>
                  <a:pt x="505" y="808"/>
                </a:lnTo>
                <a:lnTo>
                  <a:pt x="505" y="394"/>
                </a:lnTo>
                <a:lnTo>
                  <a:pt x="645" y="394"/>
                </a:lnTo>
                <a:lnTo>
                  <a:pt x="323" y="0"/>
                </a:lnTo>
                <a:lnTo>
                  <a:pt x="0" y="394"/>
                </a:lnTo>
                <a:lnTo>
                  <a:pt x="140" y="394"/>
                </a:lnTo>
                <a:lnTo>
                  <a:pt x="140" y="117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2743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solidFill>
                <a:srgbClr val="FFFFFF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30" name="Freeform 12">
            <a:extLst>
              <a:ext uri="{FF2B5EF4-FFF2-40B4-BE49-F238E27FC236}">
                <a16:creationId xmlns:a16="http://schemas.microsoft.com/office/drawing/2014/main" id="{A538CA5D-3F45-8302-C2FD-441C43E3D11B}"/>
              </a:ext>
            </a:extLst>
          </p:cNvPr>
          <p:cNvSpPr/>
          <p:nvPr/>
        </p:nvSpPr>
        <p:spPr bwMode="auto">
          <a:xfrm rot="2700000">
            <a:off x="3693309" y="3482577"/>
            <a:ext cx="2196087" cy="1205695"/>
          </a:xfrm>
          <a:custGeom>
            <a:avLst/>
            <a:gdLst>
              <a:gd name="T0" fmla="*/ 0 w 1173"/>
              <a:gd name="T1" fmla="*/ 139 h 644"/>
              <a:gd name="T2" fmla="*/ 367 w 1173"/>
              <a:gd name="T3" fmla="*/ 505 h 644"/>
              <a:gd name="T4" fmla="*/ 780 w 1173"/>
              <a:gd name="T5" fmla="*/ 505 h 644"/>
              <a:gd name="T6" fmla="*/ 780 w 1173"/>
              <a:gd name="T7" fmla="*/ 644 h 644"/>
              <a:gd name="T8" fmla="*/ 1173 w 1173"/>
              <a:gd name="T9" fmla="*/ 322 h 644"/>
              <a:gd name="T10" fmla="*/ 780 w 1173"/>
              <a:gd name="T11" fmla="*/ 0 h 644"/>
              <a:gd name="T12" fmla="*/ 780 w 1173"/>
              <a:gd name="T13" fmla="*/ 139 h 644"/>
              <a:gd name="T14" fmla="*/ 0 w 1173"/>
              <a:gd name="T15" fmla="*/ 139 h 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73" h="644">
                <a:moveTo>
                  <a:pt x="0" y="139"/>
                </a:moveTo>
                <a:lnTo>
                  <a:pt x="367" y="505"/>
                </a:lnTo>
                <a:lnTo>
                  <a:pt x="780" y="505"/>
                </a:lnTo>
                <a:lnTo>
                  <a:pt x="780" y="644"/>
                </a:lnTo>
                <a:lnTo>
                  <a:pt x="1173" y="322"/>
                </a:lnTo>
                <a:lnTo>
                  <a:pt x="780" y="0"/>
                </a:lnTo>
                <a:lnTo>
                  <a:pt x="780" y="139"/>
                </a:lnTo>
                <a:lnTo>
                  <a:pt x="0" y="13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36576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2800">
              <a:solidFill>
                <a:srgbClr val="FFFFFF"/>
              </a:solidFill>
              <a:latin typeface="HarmonyOS Sans SC Light" panose="00000400000000000000" pitchFamily="2" charset="-122"/>
              <a:ea typeface="阿里巴巴普惠体 2.0 55 Regular" panose="00020600040101010101" pitchFamily="18" charset="-122"/>
              <a:cs typeface="阿里巴巴普惠体 2.0 55 Regular" panose="00020600040101010101" pitchFamily="18" charset="-122"/>
              <a:sym typeface="HarmonyOS Sans SC Light" panose="00000400000000000000" pitchFamily="2" charset="-122"/>
            </a:endParaRPr>
          </a:p>
        </p:txBody>
      </p:sp>
      <p:sp>
        <p:nvSpPr>
          <p:cNvPr id="43" name="Text1">
            <a:extLst>
              <a:ext uri="{FF2B5EF4-FFF2-40B4-BE49-F238E27FC236}">
                <a16:creationId xmlns:a16="http://schemas.microsoft.com/office/drawing/2014/main" id="{5474408C-2D8D-A43B-1153-377E336C0C0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69400" y="349934"/>
            <a:ext cx="8076381" cy="584775"/>
          </a:xfrm>
          <a:prstGeom prst="rect">
            <a:avLst/>
          </a:prstGeom>
          <a:noFill/>
        </p:spPr>
        <p:txBody>
          <a:bodyPr wrap="square" rtlCol="0" anchor="ctr" anchorCtr="0">
            <a:normAutofit fontScale="95000"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Roboto Regular"/>
                <a:ea typeface="思源黑体 CN Regular" panose="020B0500000000000000" charset="-122"/>
                <a:cs typeface="+mn-cs"/>
              </a:rPr>
              <a:t>考试作用及政策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Roboto Regular"/>
                <a:ea typeface="思源黑体 CN Regular" panose="020B0500000000000000" charset="-122"/>
                <a:cs typeface="+mn-cs"/>
              </a:rPr>
              <a:t>-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Roboto Regular"/>
                <a:ea typeface="思源黑体 CN Regular" panose="020B0500000000000000" charset="-122"/>
                <a:cs typeface="+mn-cs"/>
              </a:rPr>
              <a:t>杭州</a:t>
            </a:r>
            <a:r>
              <a:rPr lang="en-US" altLang="zh-CN" sz="3200" b="1" spc="30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+mn-ea"/>
              </a:rPr>
              <a:t>E类人才技术</a:t>
            </a:r>
            <a:r>
              <a:rPr lang="zh-CN" altLang="en-US" sz="3200" b="1" spc="30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+mn-ea"/>
              </a:rPr>
              <a:t>政策</a:t>
            </a:r>
            <a:endParaRPr lang="en-US" altLang="zh-CN" sz="3200" b="1" spc="30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44" name="Text2">
            <a:extLst>
              <a:ext uri="{FF2B5EF4-FFF2-40B4-BE49-F238E27FC236}">
                <a16:creationId xmlns:a16="http://schemas.microsoft.com/office/drawing/2014/main" id="{4859B67D-26AB-8B29-3F99-8295E0DCD0D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69400" y="919806"/>
            <a:ext cx="8076381" cy="341906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alpha val="70000"/>
                  </a:schemeClr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cs"/>
              </a:rPr>
              <a:t>E-class Talent Technology Sharing</a:t>
            </a:r>
          </a:p>
        </p:txBody>
      </p:sp>
      <p:sp>
        <p:nvSpPr>
          <p:cNvPr id="45" name="Text3">
            <a:extLst>
              <a:ext uri="{FF2B5EF4-FFF2-40B4-BE49-F238E27FC236}">
                <a16:creationId xmlns:a16="http://schemas.microsoft.com/office/drawing/2014/main" id="{FC35E326-7D5F-3BA6-9EC9-A17F736F0F58}"/>
              </a:ext>
            </a:extLst>
          </p:cNvPr>
          <p:cNvSpPr txBox="1"/>
          <p:nvPr/>
        </p:nvSpPr>
        <p:spPr>
          <a:xfrm>
            <a:off x="744941" y="4229855"/>
            <a:ext cx="2617545" cy="36933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子女</a:t>
            </a:r>
          </a:p>
        </p:txBody>
      </p:sp>
      <p:sp>
        <p:nvSpPr>
          <p:cNvPr id="46" name="Text4">
            <a:extLst>
              <a:ext uri="{FF2B5EF4-FFF2-40B4-BE49-F238E27FC236}">
                <a16:creationId xmlns:a16="http://schemas.microsoft.com/office/drawing/2014/main" id="{2E5D024F-0F9D-D672-A76B-C09CFAE513B7}"/>
              </a:ext>
            </a:extLst>
          </p:cNvPr>
          <p:cNvSpPr txBox="1"/>
          <p:nvPr/>
        </p:nvSpPr>
        <p:spPr>
          <a:xfrm>
            <a:off x="452552" y="1228094"/>
            <a:ext cx="3716346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结合软著可申请杭州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类人才认定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5">
            <a:extLst>
              <a:ext uri="{FF2B5EF4-FFF2-40B4-BE49-F238E27FC236}">
                <a16:creationId xmlns:a16="http://schemas.microsoft.com/office/drawing/2014/main" id="{0831B7DD-DED9-8043-B481-BBB70ED78BC6}"/>
              </a:ext>
            </a:extLst>
          </p:cNvPr>
          <p:cNvSpPr txBox="1"/>
          <p:nvPr/>
        </p:nvSpPr>
        <p:spPr>
          <a:xfrm>
            <a:off x="7995138" y="4218470"/>
            <a:ext cx="2617545" cy="36933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玩</a:t>
            </a:r>
          </a:p>
        </p:txBody>
      </p:sp>
      <p:sp>
        <p:nvSpPr>
          <p:cNvPr id="48" name="Text6">
            <a:extLst>
              <a:ext uri="{FF2B5EF4-FFF2-40B4-BE49-F238E27FC236}">
                <a16:creationId xmlns:a16="http://schemas.microsoft.com/office/drawing/2014/main" id="{183603EE-7E63-54EA-3FBA-3A4E5B70A30B}"/>
              </a:ext>
            </a:extLst>
          </p:cNvPr>
          <p:cNvSpPr txBox="1"/>
          <p:nvPr/>
        </p:nvSpPr>
        <p:spPr>
          <a:xfrm>
            <a:off x="7971887" y="1605225"/>
            <a:ext cx="2617545" cy="36933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养老</a:t>
            </a:r>
          </a:p>
        </p:txBody>
      </p:sp>
      <p:sp>
        <p:nvSpPr>
          <p:cNvPr id="49" name="Text7">
            <a:extLst>
              <a:ext uri="{FF2B5EF4-FFF2-40B4-BE49-F238E27FC236}">
                <a16:creationId xmlns:a16="http://schemas.microsoft.com/office/drawing/2014/main" id="{7AEE40E9-390E-84BB-A3FA-F72CB9BBB480}"/>
              </a:ext>
            </a:extLst>
          </p:cNvPr>
          <p:cNvSpPr txBox="1"/>
          <p:nvPr/>
        </p:nvSpPr>
        <p:spPr>
          <a:xfrm>
            <a:off x="748297" y="4682330"/>
            <a:ext cx="3487695" cy="1391841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、子女入学优先录取</a:t>
            </a:r>
            <a:endParaRPr lang="en-US" altLang="zh-CN" sz="1200" dirty="0">
              <a:latin typeface="+mn-ea"/>
            </a:endParaRPr>
          </a:p>
          <a:p>
            <a:pPr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、孩子上学补贴</a:t>
            </a:r>
            <a:r>
              <a:rPr lang="en-US" altLang="zh-CN" sz="1200" dirty="0">
                <a:latin typeface="+mn-ea"/>
              </a:rPr>
              <a:t>(</a:t>
            </a:r>
            <a:r>
              <a:rPr lang="zh-CN" altLang="en-US" sz="1200" dirty="0">
                <a:latin typeface="+mn-ea"/>
              </a:rPr>
              <a:t>子女入读市内义务教育阶段民办学校的，给予</a:t>
            </a:r>
            <a:r>
              <a:rPr lang="en-US" altLang="zh-CN" sz="1200" dirty="0">
                <a:latin typeface="+mn-ea"/>
              </a:rPr>
              <a:t>3</a:t>
            </a:r>
            <a:r>
              <a:rPr lang="zh-CN" altLang="en-US" sz="1200" dirty="0">
                <a:latin typeface="+mn-ea"/>
              </a:rPr>
              <a:t>年最高</a:t>
            </a: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万元</a:t>
            </a:r>
            <a:r>
              <a:rPr lang="en-US" altLang="zh-CN" sz="1200" dirty="0">
                <a:latin typeface="+mn-ea"/>
              </a:rPr>
              <a:t>/</a:t>
            </a:r>
            <a:r>
              <a:rPr lang="zh-CN" altLang="en-US" sz="1200" dirty="0">
                <a:latin typeface="+mn-ea"/>
              </a:rPr>
              <a:t>年</a:t>
            </a:r>
            <a:r>
              <a:rPr lang="en-US" altLang="zh-CN" sz="1200" dirty="0">
                <a:latin typeface="+mn-ea"/>
              </a:rPr>
              <a:t>/</a:t>
            </a:r>
            <a:r>
              <a:rPr lang="zh-CN" altLang="en-US" sz="1200" dirty="0">
                <a:latin typeface="+mn-ea"/>
              </a:rPr>
              <a:t>生的补贴</a:t>
            </a:r>
            <a:r>
              <a:rPr lang="en-US" altLang="zh-CN" sz="1200" dirty="0">
                <a:latin typeface="+mn-ea"/>
              </a:rPr>
              <a:t>)</a:t>
            </a:r>
          </a:p>
        </p:txBody>
      </p:sp>
      <p:sp>
        <p:nvSpPr>
          <p:cNvPr id="50" name="Text8">
            <a:extLst>
              <a:ext uri="{FF2B5EF4-FFF2-40B4-BE49-F238E27FC236}">
                <a16:creationId xmlns:a16="http://schemas.microsoft.com/office/drawing/2014/main" id="{690DE2C5-8770-847A-6E7E-0D8E6AEAD2EA}"/>
              </a:ext>
            </a:extLst>
          </p:cNvPr>
          <p:cNvSpPr txBox="1"/>
          <p:nvPr/>
        </p:nvSpPr>
        <p:spPr>
          <a:xfrm>
            <a:off x="717416" y="2037158"/>
            <a:ext cx="3487695" cy="1391842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、职称</a:t>
            </a:r>
            <a:r>
              <a:rPr lang="en-US" altLang="zh-CN" sz="1200" dirty="0">
                <a:latin typeface="+mn-ea"/>
              </a:rPr>
              <a:t>/</a:t>
            </a:r>
            <a:r>
              <a:rPr lang="zh-CN" altLang="en-US" sz="1200" dirty="0">
                <a:latin typeface="+mn-ea"/>
              </a:rPr>
              <a:t>积分落户</a:t>
            </a:r>
            <a:endParaRPr lang="en-US" altLang="zh-CN" sz="1200" dirty="0">
              <a:latin typeface="+mn-ea"/>
            </a:endParaRPr>
          </a:p>
          <a:p>
            <a:pPr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、申请租房补贴</a:t>
            </a:r>
            <a:r>
              <a:rPr lang="en-US" altLang="zh-CN" sz="1200" dirty="0">
                <a:latin typeface="+mn-ea"/>
              </a:rPr>
              <a:t>(</a:t>
            </a:r>
            <a:r>
              <a:rPr lang="zh-CN" altLang="en-US" sz="1200" dirty="0">
                <a:latin typeface="+mn-ea"/>
              </a:rPr>
              <a:t>每月</a:t>
            </a:r>
            <a:r>
              <a:rPr lang="en-US" altLang="zh-CN" sz="1200" dirty="0">
                <a:latin typeface="+mn-ea"/>
              </a:rPr>
              <a:t>2500,</a:t>
            </a:r>
            <a:r>
              <a:rPr lang="zh-CN" altLang="en-US" sz="1200" dirty="0">
                <a:latin typeface="+mn-ea"/>
              </a:rPr>
              <a:t>支付人才公寓租金</a:t>
            </a:r>
            <a:r>
              <a:rPr lang="en-US" altLang="zh-CN" sz="1200" dirty="0">
                <a:latin typeface="+mn-ea"/>
              </a:rPr>
              <a:t>40%)</a:t>
            </a:r>
          </a:p>
          <a:p>
            <a:pPr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3</a:t>
            </a:r>
            <a:r>
              <a:rPr lang="zh-CN" altLang="en-US" sz="1200" dirty="0">
                <a:latin typeface="+mn-ea"/>
              </a:rPr>
              <a:t>、购房补贴</a:t>
            </a:r>
            <a:r>
              <a:rPr lang="en-US" altLang="zh-CN" sz="1200" dirty="0">
                <a:latin typeface="+mn-ea"/>
              </a:rPr>
              <a:t>(20-40w)</a:t>
            </a:r>
          </a:p>
          <a:p>
            <a:pPr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4</a:t>
            </a:r>
            <a:r>
              <a:rPr lang="zh-CN" altLang="en-US" sz="1200" dirty="0">
                <a:latin typeface="+mn-ea"/>
              </a:rPr>
              <a:t>、摇号倾斜</a:t>
            </a:r>
            <a:r>
              <a:rPr lang="en-US" altLang="zh-CN" sz="1200" dirty="0">
                <a:latin typeface="+mn-ea"/>
              </a:rPr>
              <a:t>20%</a:t>
            </a:r>
          </a:p>
        </p:txBody>
      </p:sp>
      <p:sp>
        <p:nvSpPr>
          <p:cNvPr id="51" name="Text9">
            <a:extLst>
              <a:ext uri="{FF2B5EF4-FFF2-40B4-BE49-F238E27FC236}">
                <a16:creationId xmlns:a16="http://schemas.microsoft.com/office/drawing/2014/main" id="{1DC401B1-4C96-FB7E-DC10-FFD769D526C6}"/>
              </a:ext>
            </a:extLst>
          </p:cNvPr>
          <p:cNvSpPr txBox="1"/>
          <p:nvPr/>
        </p:nvSpPr>
        <p:spPr>
          <a:xfrm>
            <a:off x="7995138" y="4710404"/>
            <a:ext cx="3663461" cy="1391841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、优先摇号、车牌竞价补贴</a:t>
            </a:r>
            <a:r>
              <a:rPr lang="en-US" altLang="zh-CN" sz="1200" dirty="0">
                <a:latin typeface="+mn-ea"/>
              </a:rPr>
              <a:t>(3W)</a:t>
            </a:r>
          </a:p>
          <a:p>
            <a:pPr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、免费游玩部分景区</a:t>
            </a:r>
            <a:endParaRPr lang="en-US" altLang="zh-CN" sz="1200" dirty="0">
              <a:latin typeface="+mn-ea"/>
            </a:endParaRPr>
          </a:p>
        </p:txBody>
      </p:sp>
      <p:sp>
        <p:nvSpPr>
          <p:cNvPr id="52" name="Text10">
            <a:extLst>
              <a:ext uri="{FF2B5EF4-FFF2-40B4-BE49-F238E27FC236}">
                <a16:creationId xmlns:a16="http://schemas.microsoft.com/office/drawing/2014/main" id="{374FDD92-D10B-D0CB-C24A-37C236DF85EE}"/>
              </a:ext>
            </a:extLst>
          </p:cNvPr>
          <p:cNvSpPr txBox="1"/>
          <p:nvPr/>
        </p:nvSpPr>
        <p:spPr>
          <a:xfrm>
            <a:off x="7995138" y="2037158"/>
            <a:ext cx="3663461" cy="1391842"/>
          </a:xfrm>
          <a:prstGeom prst="rect">
            <a:avLst/>
          </a:prstGeom>
          <a:noFill/>
        </p:spPr>
        <p:txBody>
          <a:bodyPr wrap="square" lIns="72000" tIns="36000" rIns="72000" bIns="36000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、养老金每月多发</a:t>
            </a:r>
            <a:r>
              <a:rPr lang="en-US" altLang="zh-CN" sz="1200" dirty="0">
                <a:latin typeface="+mn-ea"/>
              </a:rPr>
              <a:t>1100</a:t>
            </a:r>
            <a:r>
              <a:rPr lang="zh-CN" altLang="en-US" sz="1200" dirty="0">
                <a:latin typeface="+mn-ea"/>
              </a:rPr>
              <a:t>元</a:t>
            </a:r>
            <a:endParaRPr lang="en-US" altLang="zh-CN" sz="1200" dirty="0">
              <a:latin typeface="+mn-ea"/>
            </a:endParaRPr>
          </a:p>
          <a:p>
            <a:pPr>
              <a:lnSpc>
                <a:spcPct val="14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zh-CN" sz="1200" dirty="0">
                <a:latin typeface="+mn-ea"/>
              </a:rPr>
              <a:t>2</a:t>
            </a:r>
            <a:r>
              <a:rPr lang="zh-CN" altLang="en-US" sz="1200" dirty="0">
                <a:latin typeface="+mn-ea"/>
              </a:rPr>
              <a:t>、抵扣当年个税</a:t>
            </a:r>
            <a:r>
              <a:rPr lang="en-US" altLang="zh-CN" sz="1200" dirty="0">
                <a:latin typeface="+mn-ea"/>
              </a:rPr>
              <a:t>3600</a:t>
            </a:r>
          </a:p>
        </p:txBody>
      </p:sp>
      <p:sp>
        <p:nvSpPr>
          <p:cNvPr id="54" name="Text11">
            <a:extLst>
              <a:ext uri="{FF2B5EF4-FFF2-40B4-BE49-F238E27FC236}">
                <a16:creationId xmlns:a16="http://schemas.microsoft.com/office/drawing/2014/main" id="{40881ED5-F9DE-55A9-A28B-ADF52A3EB685}"/>
              </a:ext>
            </a:extLst>
          </p:cNvPr>
          <p:cNvSpPr txBox="1"/>
          <p:nvPr/>
        </p:nvSpPr>
        <p:spPr>
          <a:xfrm rot="2700000">
            <a:off x="4873022" y="2492046"/>
            <a:ext cx="623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b="1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01</a:t>
            </a:r>
            <a:endParaRPr lang="zh-CN" altLang="en-US" sz="2000" b="1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5" name="Text12">
            <a:extLst>
              <a:ext uri="{FF2B5EF4-FFF2-40B4-BE49-F238E27FC236}">
                <a16:creationId xmlns:a16="http://schemas.microsoft.com/office/drawing/2014/main" id="{C3237A25-19A2-5082-2D7F-0DFA11A5558B}"/>
              </a:ext>
            </a:extLst>
          </p:cNvPr>
          <p:cNvSpPr txBox="1"/>
          <p:nvPr/>
        </p:nvSpPr>
        <p:spPr>
          <a:xfrm rot="2700000">
            <a:off x="4877574" y="4206242"/>
            <a:ext cx="4989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b="1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02</a:t>
            </a:r>
            <a:endParaRPr lang="zh-CN" altLang="en-US" sz="2000" b="1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6" name="Text13">
            <a:extLst>
              <a:ext uri="{FF2B5EF4-FFF2-40B4-BE49-F238E27FC236}">
                <a16:creationId xmlns:a16="http://schemas.microsoft.com/office/drawing/2014/main" id="{C3783815-8C13-C784-AA4D-F4F0E39B5693}"/>
              </a:ext>
            </a:extLst>
          </p:cNvPr>
          <p:cNvSpPr txBox="1"/>
          <p:nvPr/>
        </p:nvSpPr>
        <p:spPr>
          <a:xfrm rot="2700000">
            <a:off x="6774555" y="4243789"/>
            <a:ext cx="4989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b="1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03</a:t>
            </a:r>
            <a:endParaRPr lang="zh-CN" altLang="en-US" sz="2000" b="1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57" name="Text14">
            <a:extLst>
              <a:ext uri="{FF2B5EF4-FFF2-40B4-BE49-F238E27FC236}">
                <a16:creationId xmlns:a16="http://schemas.microsoft.com/office/drawing/2014/main" id="{DE7AACBB-7187-F19D-725B-603561412B67}"/>
              </a:ext>
            </a:extLst>
          </p:cNvPr>
          <p:cNvSpPr txBox="1"/>
          <p:nvPr/>
        </p:nvSpPr>
        <p:spPr>
          <a:xfrm rot="18900000">
            <a:off x="6743659" y="2448869"/>
            <a:ext cx="4989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000" b="1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04</a:t>
            </a:r>
            <a:endParaRPr lang="zh-CN" altLang="en-US" sz="2000" b="1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" name="Text6">
            <a:extLst>
              <a:ext uri="{FF2B5EF4-FFF2-40B4-BE49-F238E27FC236}">
                <a16:creationId xmlns:a16="http://schemas.microsoft.com/office/drawing/2014/main" id="{F5287823-A202-3246-0813-A047564E375E}"/>
              </a:ext>
            </a:extLst>
          </p:cNvPr>
          <p:cNvSpPr txBox="1"/>
          <p:nvPr/>
        </p:nvSpPr>
        <p:spPr>
          <a:xfrm>
            <a:off x="656883" y="1611331"/>
            <a:ext cx="2617545" cy="36933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住</a:t>
            </a:r>
          </a:p>
        </p:txBody>
      </p:sp>
    </p:spTree>
    <p:extLst>
      <p:ext uri="{BB962C8B-B14F-4D97-AF65-F5344CB8AC3E}">
        <p14:creationId xmlns:p14="http://schemas.microsoft.com/office/powerpoint/2010/main" val="167623121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hapter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!!平滑2">
            <a:extLst>
              <a:ext uri="{FF2B5EF4-FFF2-40B4-BE49-F238E27FC236}">
                <a16:creationId xmlns:a16="http://schemas.microsoft.com/office/drawing/2014/main" id="{EFDB20EC-F75A-089C-52F7-15FB0453B62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 rot="10800000" flipH="1">
            <a:off x="10119823" y="-312252"/>
            <a:ext cx="2174240" cy="2381885"/>
          </a:xfrm>
          <a:custGeom>
            <a:avLst/>
            <a:gdLst>
              <a:gd name="connsiteX0" fmla="*/ 3030933 w 3030933"/>
              <a:gd name="connsiteY0" fmla="*/ 0 h 3320327"/>
              <a:gd name="connsiteX1" fmla="*/ 3030933 w 3030933"/>
              <a:gd name="connsiteY1" fmla="*/ 1315475 h 3320327"/>
              <a:gd name="connsiteX2" fmla="*/ 2861061 w 3030933"/>
              <a:gd name="connsiteY2" fmla="*/ 1341401 h 3320327"/>
              <a:gd name="connsiteX3" fmla="*/ 1310294 w 3030933"/>
              <a:gd name="connsiteY3" fmla="*/ 3244127 h 3320327"/>
              <a:gd name="connsiteX4" fmla="*/ 1314142 w 3030933"/>
              <a:gd name="connsiteY4" fmla="*/ 3320327 h 3320327"/>
              <a:gd name="connsiteX5" fmla="*/ 3848 w 3030933"/>
              <a:gd name="connsiteY5" fmla="*/ 3320327 h 3320327"/>
              <a:gd name="connsiteX6" fmla="*/ 0 w 3030933"/>
              <a:gd name="connsiteY6" fmla="*/ 3244127 h 3320327"/>
              <a:gd name="connsiteX7" fmla="*/ 2919932 w 3030933"/>
              <a:gd name="connsiteY7" fmla="*/ 8440 h 332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0933" h="3320327">
                <a:moveTo>
                  <a:pt x="3030933" y="0"/>
                </a:moveTo>
                <a:lnTo>
                  <a:pt x="3030933" y="1315475"/>
                </a:lnTo>
                <a:lnTo>
                  <a:pt x="2861061" y="1341401"/>
                </a:lnTo>
                <a:cubicBezTo>
                  <a:pt x="1976040" y="1522502"/>
                  <a:pt x="1310294" y="2305568"/>
                  <a:pt x="1310294" y="3244127"/>
                </a:cubicBezTo>
                <a:lnTo>
                  <a:pt x="1314142" y="3320327"/>
                </a:lnTo>
                <a:lnTo>
                  <a:pt x="3848" y="3320327"/>
                </a:lnTo>
                <a:lnTo>
                  <a:pt x="0" y="3244127"/>
                </a:lnTo>
                <a:cubicBezTo>
                  <a:pt x="0" y="1560101"/>
                  <a:pt x="1279849" y="175000"/>
                  <a:pt x="2919932" y="844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lvl="0"/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9B7BE882-8015-170B-D3F4-21995E0CFAE9}"/>
              </a:ext>
            </a:extLst>
          </p:cNvPr>
          <p:cNvGrpSpPr/>
          <p:nvPr/>
        </p:nvGrpSpPr>
        <p:grpSpPr>
          <a:xfrm>
            <a:off x="855792" y="1821140"/>
            <a:ext cx="660228" cy="666335"/>
            <a:chOff x="855792" y="1821140"/>
            <a:chExt cx="660228" cy="666335"/>
          </a:xfrm>
        </p:grpSpPr>
        <p:sp>
          <p:nvSpPr>
            <p:cNvPr id="60" name="任意多边形: 形状 59">
              <a:extLst>
                <a:ext uri="{FF2B5EF4-FFF2-40B4-BE49-F238E27FC236}">
                  <a16:creationId xmlns:a16="http://schemas.microsoft.com/office/drawing/2014/main" id="{2F558B96-82F2-8FDB-9262-CFFA5B234A55}"/>
                </a:ext>
              </a:extLst>
            </p:cNvPr>
            <p:cNvSpPr/>
            <p:nvPr/>
          </p:nvSpPr>
          <p:spPr>
            <a:xfrm>
              <a:off x="855792" y="1821140"/>
              <a:ext cx="660228" cy="587539"/>
            </a:xfrm>
            <a:custGeom>
              <a:avLst/>
              <a:gdLst>
                <a:gd name="connsiteX0" fmla="*/ 243359 w 660228"/>
                <a:gd name="connsiteY0" fmla="*/ 909 h 587539"/>
                <a:gd name="connsiteX1" fmla="*/ 302790 w 660228"/>
                <a:gd name="connsiteY1" fmla="*/ 13107 h 587539"/>
                <a:gd name="connsiteX2" fmla="*/ 377533 w 660228"/>
                <a:gd name="connsiteY2" fmla="*/ 138458 h 587539"/>
                <a:gd name="connsiteX3" fmla="*/ 380169 w 660228"/>
                <a:gd name="connsiteY3" fmla="*/ 181471 h 587539"/>
                <a:gd name="connsiteX4" fmla="*/ 402706 w 660228"/>
                <a:gd name="connsiteY4" fmla="*/ 154679 h 587539"/>
                <a:gd name="connsiteX5" fmla="*/ 523257 w 660228"/>
                <a:gd name="connsiteY5" fmla="*/ 68387 h 587539"/>
                <a:gd name="connsiteX6" fmla="*/ 565170 w 660228"/>
                <a:gd name="connsiteY6" fmla="*/ 68387 h 587539"/>
                <a:gd name="connsiteX7" fmla="*/ 583727 w 660228"/>
                <a:gd name="connsiteY7" fmla="*/ 118216 h 587539"/>
                <a:gd name="connsiteX8" fmla="*/ 516639 w 660228"/>
                <a:gd name="connsiteY8" fmla="*/ 240842 h 587539"/>
                <a:gd name="connsiteX9" fmla="*/ 431037 w 660228"/>
                <a:gd name="connsiteY9" fmla="*/ 304638 h 587539"/>
                <a:gd name="connsiteX10" fmla="*/ 432244 w 660228"/>
                <a:gd name="connsiteY10" fmla="*/ 304426 h 587539"/>
                <a:gd name="connsiteX11" fmla="*/ 528188 w 660228"/>
                <a:gd name="connsiteY11" fmla="*/ 317532 h 587539"/>
                <a:gd name="connsiteX12" fmla="*/ 644196 w 660228"/>
                <a:gd name="connsiteY12" fmla="*/ 381116 h 587539"/>
                <a:gd name="connsiteX13" fmla="*/ 659249 w 660228"/>
                <a:gd name="connsiteY13" fmla="*/ 416931 h 587539"/>
                <a:gd name="connsiteX14" fmla="*/ 623304 w 660228"/>
                <a:gd name="connsiteY14" fmla="*/ 455860 h 587539"/>
                <a:gd name="connsiteX15" fmla="*/ 495097 w 660228"/>
                <a:gd name="connsiteY15" fmla="*/ 454692 h 587539"/>
                <a:gd name="connsiteX16" fmla="*/ 407119 w 660228"/>
                <a:gd name="connsiteY16" fmla="*/ 409015 h 587539"/>
                <a:gd name="connsiteX17" fmla="*/ 375456 w 660228"/>
                <a:gd name="connsiteY17" fmla="*/ 382284 h 587539"/>
                <a:gd name="connsiteX18" fmla="*/ 357241 w 660228"/>
                <a:gd name="connsiteY18" fmla="*/ 354417 h 587539"/>
                <a:gd name="connsiteX19" fmla="*/ 353527 w 660228"/>
                <a:gd name="connsiteY19" fmla="*/ 348715 h 587539"/>
                <a:gd name="connsiteX20" fmla="*/ 353268 w 660228"/>
                <a:gd name="connsiteY20" fmla="*/ 349324 h 587539"/>
                <a:gd name="connsiteX21" fmla="*/ 341087 w 660228"/>
                <a:gd name="connsiteY21" fmla="*/ 346564 h 587539"/>
                <a:gd name="connsiteX22" fmla="*/ 342825 w 660228"/>
                <a:gd name="connsiteY22" fmla="*/ 367452 h 587539"/>
                <a:gd name="connsiteX23" fmla="*/ 281767 w 660228"/>
                <a:gd name="connsiteY23" fmla="*/ 499330 h 587539"/>
                <a:gd name="connsiteX24" fmla="*/ 177956 w 660228"/>
                <a:gd name="connsiteY24" fmla="*/ 580951 h 587539"/>
                <a:gd name="connsiteX25" fmla="*/ 139027 w 660228"/>
                <a:gd name="connsiteY25" fmla="*/ 580951 h 587539"/>
                <a:gd name="connsiteX26" fmla="*/ 117357 w 660228"/>
                <a:gd name="connsiteY26" fmla="*/ 532549 h 587539"/>
                <a:gd name="connsiteX27" fmla="*/ 169263 w 660228"/>
                <a:gd name="connsiteY27" fmla="*/ 415114 h 587539"/>
                <a:gd name="connsiteX28" fmla="*/ 236726 w 660228"/>
                <a:gd name="connsiteY28" fmla="*/ 359771 h 587539"/>
                <a:gd name="connsiteX29" fmla="*/ 230138 w 660228"/>
                <a:gd name="connsiteY29" fmla="*/ 360418 h 587539"/>
                <a:gd name="connsiteX30" fmla="*/ 129814 w 660228"/>
                <a:gd name="connsiteY30" fmla="*/ 338164 h 587539"/>
                <a:gd name="connsiteX31" fmla="*/ 13936 w 660228"/>
                <a:gd name="connsiteY31" fmla="*/ 259138 h 587539"/>
                <a:gd name="connsiteX32" fmla="*/ 2387 w 660228"/>
                <a:gd name="connsiteY32" fmla="*/ 219041 h 587539"/>
                <a:gd name="connsiteX33" fmla="*/ 45728 w 660228"/>
                <a:gd name="connsiteY33" fmla="*/ 180113 h 587539"/>
                <a:gd name="connsiteX34" fmla="*/ 182628 w 660228"/>
                <a:gd name="connsiteY34" fmla="*/ 192051 h 587539"/>
                <a:gd name="connsiteX35" fmla="*/ 237385 w 660228"/>
                <a:gd name="connsiteY35" fmla="*/ 227561 h 587539"/>
                <a:gd name="connsiteX36" fmla="*/ 223504 w 660228"/>
                <a:gd name="connsiteY36" fmla="*/ 186471 h 587539"/>
                <a:gd name="connsiteX37" fmla="*/ 217405 w 660228"/>
                <a:gd name="connsiteY37" fmla="*/ 36464 h 587539"/>
                <a:gd name="connsiteX38" fmla="*/ 243359 w 660228"/>
                <a:gd name="connsiteY38" fmla="*/ 909 h 58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660228" h="587539">
                  <a:moveTo>
                    <a:pt x="243359" y="909"/>
                  </a:moveTo>
                  <a:cubicBezTo>
                    <a:pt x="263990" y="-2050"/>
                    <a:pt x="285012" y="2259"/>
                    <a:pt x="302790" y="13107"/>
                  </a:cubicBezTo>
                  <a:cubicBezTo>
                    <a:pt x="352878" y="39060"/>
                    <a:pt x="366634" y="86293"/>
                    <a:pt x="377533" y="138458"/>
                  </a:cubicBezTo>
                  <a:lnTo>
                    <a:pt x="380169" y="181471"/>
                  </a:lnTo>
                  <a:lnTo>
                    <a:pt x="402706" y="154679"/>
                  </a:lnTo>
                  <a:cubicBezTo>
                    <a:pt x="438391" y="120072"/>
                    <a:pt x="479007" y="90991"/>
                    <a:pt x="523257" y="68387"/>
                  </a:cubicBezTo>
                  <a:cubicBezTo>
                    <a:pt x="538570" y="60601"/>
                    <a:pt x="553361" y="58005"/>
                    <a:pt x="565170" y="68387"/>
                  </a:cubicBezTo>
                  <a:cubicBezTo>
                    <a:pt x="577629" y="81947"/>
                    <a:pt x="584245" y="99828"/>
                    <a:pt x="583727" y="118216"/>
                  </a:cubicBezTo>
                  <a:cubicBezTo>
                    <a:pt x="586582" y="168823"/>
                    <a:pt x="554271" y="204509"/>
                    <a:pt x="516639" y="240842"/>
                  </a:cubicBezTo>
                  <a:lnTo>
                    <a:pt x="431037" y="304638"/>
                  </a:lnTo>
                  <a:lnTo>
                    <a:pt x="432244" y="304426"/>
                  </a:lnTo>
                  <a:cubicBezTo>
                    <a:pt x="467686" y="303258"/>
                    <a:pt x="504831" y="310200"/>
                    <a:pt x="528188" y="317532"/>
                  </a:cubicBezTo>
                  <a:cubicBezTo>
                    <a:pt x="570101" y="332117"/>
                    <a:pt x="609290" y="353606"/>
                    <a:pt x="644196" y="381116"/>
                  </a:cubicBezTo>
                  <a:cubicBezTo>
                    <a:pt x="656654" y="388396"/>
                    <a:pt x="662753" y="402981"/>
                    <a:pt x="659249" y="416931"/>
                  </a:cubicBezTo>
                  <a:cubicBezTo>
                    <a:pt x="652243" y="433709"/>
                    <a:pt x="639524" y="447490"/>
                    <a:pt x="623304" y="455860"/>
                  </a:cubicBezTo>
                  <a:cubicBezTo>
                    <a:pt x="581131" y="481812"/>
                    <a:pt x="539347" y="470264"/>
                    <a:pt x="495097" y="454692"/>
                  </a:cubicBezTo>
                  <a:cubicBezTo>
                    <a:pt x="464603" y="441937"/>
                    <a:pt x="435147" y="426663"/>
                    <a:pt x="407119" y="409015"/>
                  </a:cubicBezTo>
                  <a:cubicBezTo>
                    <a:pt x="394530" y="402825"/>
                    <a:pt x="383631" y="393651"/>
                    <a:pt x="375456" y="382284"/>
                  </a:cubicBezTo>
                  <a:cubicBezTo>
                    <a:pt x="368579" y="372811"/>
                    <a:pt x="362285" y="362495"/>
                    <a:pt x="357241" y="354417"/>
                  </a:cubicBezTo>
                  <a:lnTo>
                    <a:pt x="353527" y="348715"/>
                  </a:lnTo>
                  <a:lnTo>
                    <a:pt x="353268" y="349324"/>
                  </a:lnTo>
                  <a:lnTo>
                    <a:pt x="341087" y="346564"/>
                  </a:lnTo>
                  <a:lnTo>
                    <a:pt x="342825" y="367452"/>
                  </a:lnTo>
                  <a:cubicBezTo>
                    <a:pt x="340720" y="415243"/>
                    <a:pt x="305513" y="471885"/>
                    <a:pt x="281767" y="499330"/>
                  </a:cubicBezTo>
                  <a:cubicBezTo>
                    <a:pt x="251921" y="532160"/>
                    <a:pt x="216886" y="559761"/>
                    <a:pt x="177956" y="580951"/>
                  </a:cubicBezTo>
                  <a:cubicBezTo>
                    <a:pt x="166407" y="589736"/>
                    <a:pt x="150576" y="589736"/>
                    <a:pt x="139027" y="580951"/>
                  </a:cubicBezTo>
                  <a:cubicBezTo>
                    <a:pt x="126311" y="567884"/>
                    <a:pt x="118654" y="550742"/>
                    <a:pt x="117357" y="532549"/>
                  </a:cubicBezTo>
                  <a:cubicBezTo>
                    <a:pt x="110219" y="483758"/>
                    <a:pt x="137081" y="449761"/>
                    <a:pt x="169263" y="415114"/>
                  </a:cubicBezTo>
                  <a:lnTo>
                    <a:pt x="236726" y="359771"/>
                  </a:lnTo>
                  <a:lnTo>
                    <a:pt x="230138" y="360418"/>
                  </a:lnTo>
                  <a:cubicBezTo>
                    <a:pt x="192166" y="358699"/>
                    <a:pt x="153496" y="348026"/>
                    <a:pt x="129814" y="338164"/>
                  </a:cubicBezTo>
                  <a:cubicBezTo>
                    <a:pt x="86862" y="318855"/>
                    <a:pt x="47545" y="292098"/>
                    <a:pt x="13936" y="259138"/>
                  </a:cubicBezTo>
                  <a:cubicBezTo>
                    <a:pt x="1478" y="249925"/>
                    <a:pt x="-3323" y="233484"/>
                    <a:pt x="2387" y="219041"/>
                  </a:cubicBezTo>
                  <a:cubicBezTo>
                    <a:pt x="11989" y="201510"/>
                    <a:pt x="27301" y="187781"/>
                    <a:pt x="45728" y="180113"/>
                  </a:cubicBezTo>
                  <a:cubicBezTo>
                    <a:pt x="93999" y="155717"/>
                    <a:pt x="136562" y="171548"/>
                    <a:pt x="182628" y="192051"/>
                  </a:cubicBezTo>
                  <a:lnTo>
                    <a:pt x="237385" y="227561"/>
                  </a:lnTo>
                  <a:lnTo>
                    <a:pt x="223504" y="186471"/>
                  </a:lnTo>
                  <a:cubicBezTo>
                    <a:pt x="212993" y="137174"/>
                    <a:pt x="210917" y="86449"/>
                    <a:pt x="217405" y="36464"/>
                  </a:cubicBezTo>
                  <a:cubicBezTo>
                    <a:pt x="219741" y="19076"/>
                    <a:pt x="226489" y="5191"/>
                    <a:pt x="243359" y="909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任意多边形: 形状 60">
              <a:extLst>
                <a:ext uri="{FF2B5EF4-FFF2-40B4-BE49-F238E27FC236}">
                  <a16:creationId xmlns:a16="http://schemas.microsoft.com/office/drawing/2014/main" id="{21C9B25E-C962-7937-084E-417C2FCB2E5A}"/>
                </a:ext>
              </a:extLst>
            </p:cNvPr>
            <p:cNvSpPr/>
            <p:nvPr/>
          </p:nvSpPr>
          <p:spPr>
            <a:xfrm>
              <a:off x="978612" y="1928195"/>
              <a:ext cx="439770" cy="559280"/>
            </a:xfrm>
            <a:custGeom>
              <a:avLst/>
              <a:gdLst>
                <a:gd name="connsiteX0" fmla="*/ 330508 w 439770"/>
                <a:gd name="connsiteY0" fmla="*/ 72408 h 559280"/>
                <a:gd name="connsiteX1" fmla="*/ 278327 w 439770"/>
                <a:gd name="connsiteY1" fmla="*/ 150330 h 559280"/>
                <a:gd name="connsiteX2" fmla="*/ 267308 w 439770"/>
                <a:gd name="connsiteY2" fmla="*/ 163910 h 559280"/>
                <a:gd name="connsiteX3" fmla="*/ 162335 w 439770"/>
                <a:gd name="connsiteY3" fmla="*/ 0 h 559280"/>
                <a:gd name="connsiteX4" fmla="*/ 182838 w 439770"/>
                <a:gd name="connsiteY4" fmla="*/ 60210 h 559280"/>
                <a:gd name="connsiteX5" fmla="*/ 208531 w 439770"/>
                <a:gd name="connsiteY5" fmla="*/ 173429 h 559280"/>
                <a:gd name="connsiteX6" fmla="*/ 218416 w 439770"/>
                <a:gd name="connsiteY6" fmla="*/ 223340 h 559280"/>
                <a:gd name="connsiteX7" fmla="*/ 218943 w 439770"/>
                <a:gd name="connsiteY7" fmla="*/ 223520 h 559280"/>
                <a:gd name="connsiteX8" fmla="*/ 267308 w 439770"/>
                <a:gd name="connsiteY8" fmla="*/ 163910 h 559280"/>
                <a:gd name="connsiteX9" fmla="*/ 224758 w 439770"/>
                <a:gd name="connsiteY9" fmla="*/ 225517 h 559280"/>
                <a:gd name="connsiteX10" fmla="*/ 298685 w 439770"/>
                <a:gd name="connsiteY10" fmla="*/ 251702 h 559280"/>
                <a:gd name="connsiteX11" fmla="*/ 439770 w 439770"/>
                <a:gd name="connsiteY11" fmla="*/ 308707 h 559280"/>
                <a:gd name="connsiteX12" fmla="*/ 221092 w 439770"/>
                <a:gd name="connsiteY12" fmla="*/ 230824 h 559280"/>
                <a:gd name="connsiteX13" fmla="*/ 220165 w 439770"/>
                <a:gd name="connsiteY13" fmla="*/ 232167 h 559280"/>
                <a:gd name="connsiteX14" fmla="*/ 231109 w 439770"/>
                <a:gd name="connsiteY14" fmla="*/ 287425 h 559280"/>
                <a:gd name="connsiteX15" fmla="*/ 284702 w 439770"/>
                <a:gd name="connsiteY15" fmla="*/ 559280 h 559280"/>
                <a:gd name="connsiteX16" fmla="*/ 214824 w 439770"/>
                <a:gd name="connsiteY16" fmla="*/ 239899 h 559280"/>
                <a:gd name="connsiteX17" fmla="*/ 92910 w 439770"/>
                <a:gd name="connsiteY17" fmla="*/ 416410 h 559280"/>
                <a:gd name="connsiteX18" fmla="*/ 153980 w 439770"/>
                <a:gd name="connsiteY18" fmla="*/ 319412 h 559280"/>
                <a:gd name="connsiteX19" fmla="*/ 213095 w 439770"/>
                <a:gd name="connsiteY19" fmla="*/ 232000 h 559280"/>
                <a:gd name="connsiteX20" fmla="*/ 212141 w 439770"/>
                <a:gd name="connsiteY20" fmla="*/ 227637 h 559280"/>
                <a:gd name="connsiteX21" fmla="*/ 0 w 439770"/>
                <a:gd name="connsiteY21" fmla="*/ 152083 h 559280"/>
                <a:gd name="connsiteX22" fmla="*/ 150026 w 439770"/>
                <a:gd name="connsiteY22" fmla="*/ 199872 h 559280"/>
                <a:gd name="connsiteX23" fmla="*/ 210615 w 439770"/>
                <a:gd name="connsiteY23" fmla="*/ 220663 h 559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9770" h="559280">
                  <a:moveTo>
                    <a:pt x="330508" y="72408"/>
                  </a:moveTo>
                  <a:cubicBezTo>
                    <a:pt x="315714" y="106665"/>
                    <a:pt x="297677" y="128822"/>
                    <a:pt x="278327" y="150330"/>
                  </a:cubicBezTo>
                  <a:lnTo>
                    <a:pt x="267308" y="163910"/>
                  </a:lnTo>
                  <a:close/>
                  <a:moveTo>
                    <a:pt x="162335" y="0"/>
                  </a:moveTo>
                  <a:cubicBezTo>
                    <a:pt x="173885" y="12976"/>
                    <a:pt x="177907" y="43340"/>
                    <a:pt x="182838" y="60210"/>
                  </a:cubicBezTo>
                  <a:cubicBezTo>
                    <a:pt x="193479" y="97452"/>
                    <a:pt x="201264" y="135375"/>
                    <a:pt x="208531" y="173429"/>
                  </a:cubicBezTo>
                  <a:lnTo>
                    <a:pt x="218416" y="223340"/>
                  </a:lnTo>
                  <a:lnTo>
                    <a:pt x="218943" y="223520"/>
                  </a:lnTo>
                  <a:lnTo>
                    <a:pt x="267308" y="163910"/>
                  </a:lnTo>
                  <a:lnTo>
                    <a:pt x="224758" y="225517"/>
                  </a:lnTo>
                  <a:lnTo>
                    <a:pt x="298685" y="251702"/>
                  </a:lnTo>
                  <a:cubicBezTo>
                    <a:pt x="369837" y="277387"/>
                    <a:pt x="428480" y="300191"/>
                    <a:pt x="439770" y="308707"/>
                  </a:cubicBezTo>
                  <a:lnTo>
                    <a:pt x="221092" y="230824"/>
                  </a:lnTo>
                  <a:lnTo>
                    <a:pt x="220165" y="232167"/>
                  </a:lnTo>
                  <a:lnTo>
                    <a:pt x="231109" y="287425"/>
                  </a:lnTo>
                  <a:cubicBezTo>
                    <a:pt x="243178" y="340888"/>
                    <a:pt x="281199" y="504130"/>
                    <a:pt x="284702" y="559280"/>
                  </a:cubicBezTo>
                  <a:lnTo>
                    <a:pt x="214824" y="239899"/>
                  </a:lnTo>
                  <a:lnTo>
                    <a:pt x="92910" y="416410"/>
                  </a:lnTo>
                  <a:cubicBezTo>
                    <a:pt x="109390" y="385656"/>
                    <a:pt x="131418" y="352372"/>
                    <a:pt x="153980" y="319412"/>
                  </a:cubicBezTo>
                  <a:lnTo>
                    <a:pt x="213095" y="232000"/>
                  </a:lnTo>
                  <a:lnTo>
                    <a:pt x="212141" y="227637"/>
                  </a:lnTo>
                  <a:lnTo>
                    <a:pt x="0" y="152083"/>
                  </a:lnTo>
                  <a:cubicBezTo>
                    <a:pt x="16059" y="155684"/>
                    <a:pt x="77682" y="175416"/>
                    <a:pt x="150026" y="199872"/>
                  </a:cubicBezTo>
                  <a:lnTo>
                    <a:pt x="210615" y="220663"/>
                  </a:lnTo>
                  <a:close/>
                </a:path>
              </a:pathLst>
            </a:custGeom>
            <a:noFill/>
            <a:ln w="15908" cap="flat">
              <a:solidFill>
                <a:schemeClr val="accent1">
                  <a:lumMod val="50000"/>
                </a:schemeClr>
              </a:solidFill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18" name="Text1"/>
          <p:cNvSpPr txBox="1"/>
          <p:nvPr>
            <p:custDataLst>
              <p:tags r:id="rId2"/>
            </p:custDataLst>
          </p:nvPr>
        </p:nvSpPr>
        <p:spPr>
          <a:xfrm>
            <a:off x="799464" y="2715092"/>
            <a:ext cx="9731477" cy="92202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1000" b="1" kern="1200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5400" spc="0" dirty="0">
                <a:solidFill>
                  <a:schemeClr val="tx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杭州E类人才</a:t>
            </a:r>
            <a:r>
              <a:rPr lang="zh-CN" altLang="en-US" sz="5400" spc="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政策</a:t>
            </a:r>
            <a:endParaRPr lang="zh-CN" altLang="en-US" sz="5400" spc="0" dirty="0">
              <a:solidFill>
                <a:schemeClr val="tx2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字体圈欣意冠黑体" panose="00000500000000000000" charset="-122"/>
              <a:sym typeface="+mn-lt"/>
            </a:endParaRPr>
          </a:p>
        </p:txBody>
      </p:sp>
      <p:sp>
        <p:nvSpPr>
          <p:cNvPr id="19" name="Text2"/>
          <p:cNvSpPr txBox="1"/>
          <p:nvPr>
            <p:custDataLst>
              <p:tags r:id="rId3"/>
            </p:custDataLst>
          </p:nvPr>
        </p:nvSpPr>
        <p:spPr>
          <a:xfrm>
            <a:off x="799313" y="3637112"/>
            <a:ext cx="9731477" cy="515841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>
                <a:solidFill>
                  <a:schemeClr val="tx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Hangzhou E-class Talent Technology Sharing</a:t>
            </a:r>
          </a:p>
        </p:txBody>
      </p:sp>
      <p:sp>
        <p:nvSpPr>
          <p:cNvPr id="188" name="Rectangle 187"/>
          <p:cNvSpPr/>
          <p:nvPr>
            <p:custDataLst>
              <p:tags r:id="rId4"/>
            </p:custDataLst>
          </p:nvPr>
        </p:nvSpPr>
        <p:spPr>
          <a:xfrm>
            <a:off x="856324" y="4538471"/>
            <a:ext cx="5082952" cy="10866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/>
            <a:endParaRPr lang="en-ID"/>
          </a:p>
        </p:txBody>
      </p:sp>
      <p:sp>
        <p:nvSpPr>
          <p:cNvPr id="26" name="!!平滑2"/>
          <p:cNvSpPr/>
          <p:nvPr>
            <p:custDataLst>
              <p:tags r:id="rId5"/>
            </p:custDataLst>
          </p:nvPr>
        </p:nvSpPr>
        <p:spPr>
          <a:xfrm flipH="1">
            <a:off x="-349773" y="4687274"/>
            <a:ext cx="2174240" cy="2381885"/>
          </a:xfrm>
          <a:custGeom>
            <a:avLst/>
            <a:gdLst>
              <a:gd name="connsiteX0" fmla="*/ 3030933 w 3030933"/>
              <a:gd name="connsiteY0" fmla="*/ 0 h 3320327"/>
              <a:gd name="connsiteX1" fmla="*/ 3030933 w 3030933"/>
              <a:gd name="connsiteY1" fmla="*/ 1315475 h 3320327"/>
              <a:gd name="connsiteX2" fmla="*/ 2861061 w 3030933"/>
              <a:gd name="connsiteY2" fmla="*/ 1341401 h 3320327"/>
              <a:gd name="connsiteX3" fmla="*/ 1310294 w 3030933"/>
              <a:gd name="connsiteY3" fmla="*/ 3244127 h 3320327"/>
              <a:gd name="connsiteX4" fmla="*/ 1314142 w 3030933"/>
              <a:gd name="connsiteY4" fmla="*/ 3320327 h 3320327"/>
              <a:gd name="connsiteX5" fmla="*/ 3848 w 3030933"/>
              <a:gd name="connsiteY5" fmla="*/ 3320327 h 3320327"/>
              <a:gd name="connsiteX6" fmla="*/ 0 w 3030933"/>
              <a:gd name="connsiteY6" fmla="*/ 3244127 h 3320327"/>
              <a:gd name="connsiteX7" fmla="*/ 2919932 w 3030933"/>
              <a:gd name="connsiteY7" fmla="*/ 8440 h 332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0933" h="3320327">
                <a:moveTo>
                  <a:pt x="3030933" y="0"/>
                </a:moveTo>
                <a:lnTo>
                  <a:pt x="3030933" y="1315475"/>
                </a:lnTo>
                <a:lnTo>
                  <a:pt x="2861061" y="1341401"/>
                </a:lnTo>
                <a:cubicBezTo>
                  <a:pt x="1976040" y="1522502"/>
                  <a:pt x="1310294" y="2305568"/>
                  <a:pt x="1310294" y="3244127"/>
                </a:cubicBezTo>
                <a:lnTo>
                  <a:pt x="1314142" y="3320327"/>
                </a:lnTo>
                <a:lnTo>
                  <a:pt x="3848" y="3320327"/>
                </a:lnTo>
                <a:lnTo>
                  <a:pt x="0" y="3244127"/>
                </a:lnTo>
                <a:cubicBezTo>
                  <a:pt x="0" y="1560101"/>
                  <a:pt x="1279849" y="175000"/>
                  <a:pt x="2919932" y="844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lvl="0"/>
            <a:endParaRPr lang="zh-CN" altLang="en-US" sz="1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Freeform: Shape 25"/>
          <p:cNvSpPr/>
          <p:nvPr>
            <p:custDataLst>
              <p:tags r:id="rId6"/>
            </p:custDataLst>
          </p:nvPr>
        </p:nvSpPr>
        <p:spPr>
          <a:xfrm flipH="1">
            <a:off x="11597005" y="6341110"/>
            <a:ext cx="339090" cy="340360"/>
          </a:xfrm>
          <a:custGeom>
            <a:avLst/>
            <a:gdLst>
              <a:gd name="connsiteX0" fmla="*/ 316376 w 718878"/>
              <a:gd name="connsiteY0" fmla="*/ 634637 h 719819"/>
              <a:gd name="connsiteX1" fmla="*/ 401558 w 718878"/>
              <a:gd name="connsiteY1" fmla="*/ 634637 h 719819"/>
              <a:gd name="connsiteX2" fmla="*/ 401558 w 718878"/>
              <a:gd name="connsiteY2" fmla="*/ 719819 h 719819"/>
              <a:gd name="connsiteX3" fmla="*/ 316376 w 718878"/>
              <a:gd name="connsiteY3" fmla="*/ 719819 h 719819"/>
              <a:gd name="connsiteX4" fmla="*/ 632753 w 718878"/>
              <a:gd name="connsiteY4" fmla="*/ 634636 h 719819"/>
              <a:gd name="connsiteX5" fmla="*/ 717935 w 718878"/>
              <a:gd name="connsiteY5" fmla="*/ 634636 h 719819"/>
              <a:gd name="connsiteX6" fmla="*/ 717935 w 718878"/>
              <a:gd name="connsiteY6" fmla="*/ 719818 h 719819"/>
              <a:gd name="connsiteX7" fmla="*/ 632753 w 718878"/>
              <a:gd name="connsiteY7" fmla="*/ 719818 h 719819"/>
              <a:gd name="connsiteX8" fmla="*/ 0 w 718878"/>
              <a:gd name="connsiteY8" fmla="*/ 634636 h 719819"/>
              <a:gd name="connsiteX9" fmla="*/ 85182 w 718878"/>
              <a:gd name="connsiteY9" fmla="*/ 634636 h 719819"/>
              <a:gd name="connsiteX10" fmla="*/ 85182 w 718878"/>
              <a:gd name="connsiteY10" fmla="*/ 719818 h 719819"/>
              <a:gd name="connsiteX11" fmla="*/ 0 w 718878"/>
              <a:gd name="connsiteY11" fmla="*/ 719818 h 719819"/>
              <a:gd name="connsiteX12" fmla="*/ 632756 w 718878"/>
              <a:gd name="connsiteY12" fmla="*/ 317318 h 719819"/>
              <a:gd name="connsiteX13" fmla="*/ 717938 w 718878"/>
              <a:gd name="connsiteY13" fmla="*/ 317318 h 719819"/>
              <a:gd name="connsiteX14" fmla="*/ 717938 w 718878"/>
              <a:gd name="connsiteY14" fmla="*/ 402500 h 719819"/>
              <a:gd name="connsiteX15" fmla="*/ 632756 w 718878"/>
              <a:gd name="connsiteY15" fmla="*/ 402500 h 719819"/>
              <a:gd name="connsiteX16" fmla="*/ 316378 w 718878"/>
              <a:gd name="connsiteY16" fmla="*/ 317318 h 719819"/>
              <a:gd name="connsiteX17" fmla="*/ 401560 w 718878"/>
              <a:gd name="connsiteY17" fmla="*/ 317318 h 719819"/>
              <a:gd name="connsiteX18" fmla="*/ 401560 w 718878"/>
              <a:gd name="connsiteY18" fmla="*/ 402500 h 719819"/>
              <a:gd name="connsiteX19" fmla="*/ 316378 w 718878"/>
              <a:gd name="connsiteY19" fmla="*/ 402500 h 719819"/>
              <a:gd name="connsiteX20" fmla="*/ 0 w 718878"/>
              <a:gd name="connsiteY20" fmla="*/ 317318 h 719819"/>
              <a:gd name="connsiteX21" fmla="*/ 85182 w 718878"/>
              <a:gd name="connsiteY21" fmla="*/ 317318 h 719819"/>
              <a:gd name="connsiteX22" fmla="*/ 85182 w 718878"/>
              <a:gd name="connsiteY22" fmla="*/ 402500 h 719819"/>
              <a:gd name="connsiteX23" fmla="*/ 0 w 718878"/>
              <a:gd name="connsiteY23" fmla="*/ 402500 h 719819"/>
              <a:gd name="connsiteX24" fmla="*/ 633696 w 718878"/>
              <a:gd name="connsiteY24" fmla="*/ 0 h 719819"/>
              <a:gd name="connsiteX25" fmla="*/ 718878 w 718878"/>
              <a:gd name="connsiteY25" fmla="*/ 0 h 719819"/>
              <a:gd name="connsiteX26" fmla="*/ 718878 w 718878"/>
              <a:gd name="connsiteY26" fmla="*/ 85182 h 719819"/>
              <a:gd name="connsiteX27" fmla="*/ 633696 w 718878"/>
              <a:gd name="connsiteY27" fmla="*/ 85182 h 719819"/>
              <a:gd name="connsiteX28" fmla="*/ 316378 w 718878"/>
              <a:gd name="connsiteY28" fmla="*/ 0 h 719819"/>
              <a:gd name="connsiteX29" fmla="*/ 401560 w 718878"/>
              <a:gd name="connsiteY29" fmla="*/ 0 h 719819"/>
              <a:gd name="connsiteX30" fmla="*/ 401560 w 718878"/>
              <a:gd name="connsiteY30" fmla="*/ 85182 h 719819"/>
              <a:gd name="connsiteX31" fmla="*/ 316378 w 718878"/>
              <a:gd name="connsiteY31" fmla="*/ 85182 h 719819"/>
              <a:gd name="connsiteX32" fmla="*/ 0 w 718878"/>
              <a:gd name="connsiteY32" fmla="*/ 0 h 719819"/>
              <a:gd name="connsiteX33" fmla="*/ 85182 w 718878"/>
              <a:gd name="connsiteY33" fmla="*/ 0 h 719819"/>
              <a:gd name="connsiteX34" fmla="*/ 85182 w 718878"/>
              <a:gd name="connsiteY34" fmla="*/ 85182 h 719819"/>
              <a:gd name="connsiteX35" fmla="*/ 0 w 718878"/>
              <a:gd name="connsiteY35" fmla="*/ 85182 h 71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18878" h="719819">
                <a:moveTo>
                  <a:pt x="316376" y="634637"/>
                </a:moveTo>
                <a:lnTo>
                  <a:pt x="401558" y="634637"/>
                </a:lnTo>
                <a:lnTo>
                  <a:pt x="401558" y="719819"/>
                </a:lnTo>
                <a:lnTo>
                  <a:pt x="316376" y="719819"/>
                </a:lnTo>
                <a:close/>
                <a:moveTo>
                  <a:pt x="632753" y="634636"/>
                </a:moveTo>
                <a:lnTo>
                  <a:pt x="717935" y="634636"/>
                </a:lnTo>
                <a:lnTo>
                  <a:pt x="717935" y="719818"/>
                </a:lnTo>
                <a:lnTo>
                  <a:pt x="632753" y="719818"/>
                </a:lnTo>
                <a:close/>
                <a:moveTo>
                  <a:pt x="0" y="634636"/>
                </a:moveTo>
                <a:lnTo>
                  <a:pt x="85182" y="634636"/>
                </a:lnTo>
                <a:lnTo>
                  <a:pt x="85182" y="719818"/>
                </a:lnTo>
                <a:lnTo>
                  <a:pt x="0" y="719818"/>
                </a:lnTo>
                <a:close/>
                <a:moveTo>
                  <a:pt x="632756" y="317318"/>
                </a:moveTo>
                <a:lnTo>
                  <a:pt x="717938" y="317318"/>
                </a:lnTo>
                <a:lnTo>
                  <a:pt x="717938" y="402500"/>
                </a:lnTo>
                <a:lnTo>
                  <a:pt x="632756" y="402500"/>
                </a:lnTo>
                <a:close/>
                <a:moveTo>
                  <a:pt x="316378" y="317318"/>
                </a:moveTo>
                <a:lnTo>
                  <a:pt x="401560" y="317318"/>
                </a:lnTo>
                <a:lnTo>
                  <a:pt x="401560" y="402500"/>
                </a:lnTo>
                <a:lnTo>
                  <a:pt x="316378" y="402500"/>
                </a:lnTo>
                <a:close/>
                <a:moveTo>
                  <a:pt x="0" y="317318"/>
                </a:moveTo>
                <a:lnTo>
                  <a:pt x="85182" y="317318"/>
                </a:lnTo>
                <a:lnTo>
                  <a:pt x="85182" y="402500"/>
                </a:lnTo>
                <a:lnTo>
                  <a:pt x="0" y="402500"/>
                </a:lnTo>
                <a:close/>
                <a:moveTo>
                  <a:pt x="633696" y="0"/>
                </a:moveTo>
                <a:lnTo>
                  <a:pt x="718878" y="0"/>
                </a:lnTo>
                <a:lnTo>
                  <a:pt x="718878" y="85182"/>
                </a:lnTo>
                <a:lnTo>
                  <a:pt x="633696" y="85182"/>
                </a:lnTo>
                <a:close/>
                <a:moveTo>
                  <a:pt x="316378" y="0"/>
                </a:moveTo>
                <a:lnTo>
                  <a:pt x="401560" y="0"/>
                </a:lnTo>
                <a:lnTo>
                  <a:pt x="401560" y="85182"/>
                </a:lnTo>
                <a:lnTo>
                  <a:pt x="316378" y="85182"/>
                </a:lnTo>
                <a:close/>
                <a:moveTo>
                  <a:pt x="0" y="0"/>
                </a:moveTo>
                <a:lnTo>
                  <a:pt x="85182" y="0"/>
                </a:lnTo>
                <a:lnTo>
                  <a:pt x="85182" y="85182"/>
                </a:lnTo>
                <a:lnTo>
                  <a:pt x="0" y="851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31" name="!!平滑3"/>
          <p:cNvGrpSpPr/>
          <p:nvPr/>
        </p:nvGrpSpPr>
        <p:grpSpPr>
          <a:xfrm rot="10800000">
            <a:off x="333584" y="306201"/>
            <a:ext cx="746186" cy="209574"/>
            <a:chOff x="10346364" y="648401"/>
            <a:chExt cx="1184069" cy="403309"/>
          </a:xfrm>
          <a:solidFill>
            <a:schemeClr val="tx2"/>
          </a:solidFill>
        </p:grpSpPr>
        <p:sp>
          <p:nvSpPr>
            <p:cNvPr id="32" name="5"/>
            <p:cNvSpPr/>
            <p:nvPr>
              <p:custDataLst>
                <p:tags r:id="rId9"/>
              </p:custDataLst>
            </p:nvPr>
          </p:nvSpPr>
          <p:spPr>
            <a:xfrm rot="16200000">
              <a:off x="10736755" y="732376"/>
              <a:ext cx="402673" cy="23599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4"/>
            <p:cNvSpPr/>
            <p:nvPr>
              <p:custDataLst>
                <p:tags r:id="rId10"/>
              </p:custDataLst>
            </p:nvPr>
          </p:nvSpPr>
          <p:spPr>
            <a:xfrm rot="16200000">
              <a:off x="10499599" y="732376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3"/>
            <p:cNvSpPr/>
            <p:nvPr>
              <p:custDataLst>
                <p:tags r:id="rId11"/>
              </p:custDataLst>
            </p:nvPr>
          </p:nvSpPr>
          <p:spPr>
            <a:xfrm rot="16200000">
              <a:off x="10263024" y="732376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2"/>
            <p:cNvSpPr/>
            <p:nvPr>
              <p:custDataLst>
                <p:tags r:id="rId12"/>
              </p:custDataLst>
            </p:nvPr>
          </p:nvSpPr>
          <p:spPr>
            <a:xfrm rot="16200000">
              <a:off x="11211100" y="731741"/>
              <a:ext cx="402673" cy="235993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1"/>
            <p:cNvSpPr/>
            <p:nvPr>
              <p:custDataLst>
                <p:tags r:id="rId13"/>
              </p:custDataLst>
            </p:nvPr>
          </p:nvSpPr>
          <p:spPr>
            <a:xfrm rot="16200000">
              <a:off x="10973944" y="731741"/>
              <a:ext cx="402673" cy="235994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rgbClr val="FFF9FC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Text3"/>
          <p:cNvSpPr txBox="1"/>
          <p:nvPr>
            <p:custDataLst>
              <p:tags r:id="rId7"/>
            </p:custDataLst>
          </p:nvPr>
        </p:nvSpPr>
        <p:spPr>
          <a:xfrm>
            <a:off x="10125715" y="250989"/>
            <a:ext cx="1542410" cy="2616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R="0" defTabSz="914400" eaLnBrk="1" fontAlgn="auto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sz="1100" i="1" kern="1200" cap="none" spc="0" normalizeH="0" baseline="0" noProof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ChatPPT Generation</a:t>
            </a:r>
          </a:p>
        </p:txBody>
      </p:sp>
      <p:sp>
        <p:nvSpPr>
          <p:cNvPr id="9" name="Freeform: Shape 50"/>
          <p:cNvSpPr/>
          <p:nvPr>
            <p:custDataLst>
              <p:tags r:id="rId8"/>
            </p:custDataLst>
          </p:nvPr>
        </p:nvSpPr>
        <p:spPr>
          <a:xfrm>
            <a:off x="11645900" y="303213"/>
            <a:ext cx="163513" cy="157163"/>
          </a:xfrm>
          <a:custGeom>
            <a:avLst/>
            <a:gdLst>
              <a:gd name="connsiteX0" fmla="*/ 21522 w 182959"/>
              <a:gd name="connsiteY0" fmla="*/ 132663 h 175707"/>
              <a:gd name="connsiteX1" fmla="*/ 161437 w 182959"/>
              <a:gd name="connsiteY1" fmla="*/ 132663 h 175707"/>
              <a:gd name="connsiteX2" fmla="*/ 182959 w 182959"/>
              <a:gd name="connsiteY2" fmla="*/ 154185 h 175707"/>
              <a:gd name="connsiteX3" fmla="*/ 161437 w 182959"/>
              <a:gd name="connsiteY3" fmla="*/ 175707 h 175707"/>
              <a:gd name="connsiteX4" fmla="*/ 21522 w 182959"/>
              <a:gd name="connsiteY4" fmla="*/ 175707 h 175707"/>
              <a:gd name="connsiteX5" fmla="*/ 0 w 182959"/>
              <a:gd name="connsiteY5" fmla="*/ 154185 h 175707"/>
              <a:gd name="connsiteX6" fmla="*/ 21522 w 182959"/>
              <a:gd name="connsiteY6" fmla="*/ 132663 h 175707"/>
              <a:gd name="connsiteX7" fmla="*/ 21522 w 182959"/>
              <a:gd name="connsiteY7" fmla="*/ 66331 h 175707"/>
              <a:gd name="connsiteX8" fmla="*/ 161437 w 182959"/>
              <a:gd name="connsiteY8" fmla="*/ 66331 h 175707"/>
              <a:gd name="connsiteX9" fmla="*/ 182959 w 182959"/>
              <a:gd name="connsiteY9" fmla="*/ 87853 h 175707"/>
              <a:gd name="connsiteX10" fmla="*/ 161437 w 182959"/>
              <a:gd name="connsiteY10" fmla="*/ 109375 h 175707"/>
              <a:gd name="connsiteX11" fmla="*/ 21522 w 182959"/>
              <a:gd name="connsiteY11" fmla="*/ 109375 h 175707"/>
              <a:gd name="connsiteX12" fmla="*/ 0 w 182959"/>
              <a:gd name="connsiteY12" fmla="*/ 87853 h 175707"/>
              <a:gd name="connsiteX13" fmla="*/ 21522 w 182959"/>
              <a:gd name="connsiteY13" fmla="*/ 66331 h 175707"/>
              <a:gd name="connsiteX14" fmla="*/ 21522 w 182959"/>
              <a:gd name="connsiteY14" fmla="*/ 0 h 175707"/>
              <a:gd name="connsiteX15" fmla="*/ 161437 w 182959"/>
              <a:gd name="connsiteY15" fmla="*/ 0 h 175707"/>
              <a:gd name="connsiteX16" fmla="*/ 182959 w 182959"/>
              <a:gd name="connsiteY16" fmla="*/ 21522 h 175707"/>
              <a:gd name="connsiteX17" fmla="*/ 161437 w 182959"/>
              <a:gd name="connsiteY17" fmla="*/ 43044 h 175707"/>
              <a:gd name="connsiteX18" fmla="*/ 21522 w 182959"/>
              <a:gd name="connsiteY18" fmla="*/ 43044 h 175707"/>
              <a:gd name="connsiteX19" fmla="*/ 0 w 182959"/>
              <a:gd name="connsiteY19" fmla="*/ 21522 h 175707"/>
              <a:gd name="connsiteX20" fmla="*/ 21522 w 182959"/>
              <a:gd name="connsiteY20" fmla="*/ 0 h 175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82959" h="175707">
                <a:moveTo>
                  <a:pt x="21522" y="132663"/>
                </a:moveTo>
                <a:lnTo>
                  <a:pt x="161437" y="132663"/>
                </a:lnTo>
                <a:cubicBezTo>
                  <a:pt x="173323" y="132663"/>
                  <a:pt x="182959" y="142299"/>
                  <a:pt x="182959" y="154185"/>
                </a:cubicBezTo>
                <a:cubicBezTo>
                  <a:pt x="182959" y="166071"/>
                  <a:pt x="173323" y="175707"/>
                  <a:pt x="161437" y="175707"/>
                </a:cubicBezTo>
                <a:lnTo>
                  <a:pt x="21522" y="175707"/>
                </a:lnTo>
                <a:cubicBezTo>
                  <a:pt x="9636" y="175707"/>
                  <a:pt x="0" y="166071"/>
                  <a:pt x="0" y="154185"/>
                </a:cubicBezTo>
                <a:cubicBezTo>
                  <a:pt x="0" y="142299"/>
                  <a:pt x="9636" y="132663"/>
                  <a:pt x="21522" y="132663"/>
                </a:cubicBezTo>
                <a:close/>
                <a:moveTo>
                  <a:pt x="21522" y="66331"/>
                </a:moveTo>
                <a:lnTo>
                  <a:pt x="161437" y="66331"/>
                </a:lnTo>
                <a:cubicBezTo>
                  <a:pt x="173323" y="66331"/>
                  <a:pt x="182959" y="75967"/>
                  <a:pt x="182959" y="87853"/>
                </a:cubicBezTo>
                <a:cubicBezTo>
                  <a:pt x="182959" y="99739"/>
                  <a:pt x="173323" y="109375"/>
                  <a:pt x="161437" y="109375"/>
                </a:cubicBezTo>
                <a:lnTo>
                  <a:pt x="21522" y="109375"/>
                </a:lnTo>
                <a:cubicBezTo>
                  <a:pt x="9636" y="109375"/>
                  <a:pt x="0" y="99739"/>
                  <a:pt x="0" y="87853"/>
                </a:cubicBezTo>
                <a:cubicBezTo>
                  <a:pt x="0" y="75967"/>
                  <a:pt x="9636" y="66331"/>
                  <a:pt x="21522" y="66331"/>
                </a:cubicBezTo>
                <a:close/>
                <a:moveTo>
                  <a:pt x="21522" y="0"/>
                </a:moveTo>
                <a:lnTo>
                  <a:pt x="161437" y="0"/>
                </a:lnTo>
                <a:cubicBezTo>
                  <a:pt x="173323" y="0"/>
                  <a:pt x="182959" y="9636"/>
                  <a:pt x="182959" y="21522"/>
                </a:cubicBezTo>
                <a:cubicBezTo>
                  <a:pt x="182959" y="33408"/>
                  <a:pt x="173323" y="43044"/>
                  <a:pt x="161437" y="43044"/>
                </a:cubicBezTo>
                <a:lnTo>
                  <a:pt x="21522" y="43044"/>
                </a:lnTo>
                <a:cubicBezTo>
                  <a:pt x="9636" y="43044"/>
                  <a:pt x="0" y="33408"/>
                  <a:pt x="0" y="21522"/>
                </a:cubicBezTo>
                <a:cubicBezTo>
                  <a:pt x="0" y="9636"/>
                  <a:pt x="9636" y="0"/>
                  <a:pt x="21522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rgbClr val="FFF9FC"/>
                </a:solidFill>
                <a:latin typeface="Calibri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Text4">
            <a:extLst>
              <a:ext uri="{FF2B5EF4-FFF2-40B4-BE49-F238E27FC236}">
                <a16:creationId xmlns:a16="http://schemas.microsoft.com/office/drawing/2014/main" id="{B8C53823-6DF5-4E54-E11B-A1717608351A}"/>
              </a:ext>
            </a:extLst>
          </p:cNvPr>
          <p:cNvSpPr txBox="1"/>
          <p:nvPr/>
        </p:nvSpPr>
        <p:spPr>
          <a:xfrm>
            <a:off x="1632613" y="1370214"/>
            <a:ext cx="1286349" cy="1449448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60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46E5123-6B36-05CC-915C-0F9F9DB20349}"/>
              </a:ext>
            </a:extLst>
          </p:cNvPr>
          <p:cNvGrpSpPr/>
          <p:nvPr/>
        </p:nvGrpSpPr>
        <p:grpSpPr>
          <a:xfrm>
            <a:off x="9785274" y="3694430"/>
            <a:ext cx="1467435" cy="3163570"/>
            <a:chOff x="8446547" y="3168976"/>
            <a:chExt cx="1711169" cy="3689023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3651A177-D561-8859-144F-07D1D57C368A}"/>
                </a:ext>
              </a:extLst>
            </p:cNvPr>
            <p:cNvSpPr/>
            <p:nvPr/>
          </p:nvSpPr>
          <p:spPr>
            <a:xfrm>
              <a:off x="8680919" y="3827943"/>
              <a:ext cx="604643" cy="3030056"/>
            </a:xfrm>
            <a:custGeom>
              <a:avLst/>
              <a:gdLst>
                <a:gd name="connsiteX0" fmla="*/ -945 w 499982"/>
                <a:gd name="connsiteY0" fmla="*/ -275 h 2505566"/>
                <a:gd name="connsiteX1" fmla="*/ 305109 w 499982"/>
                <a:gd name="connsiteY1" fmla="*/ 667563 h 2505566"/>
                <a:gd name="connsiteX2" fmla="*/ 498997 w 499982"/>
                <a:gd name="connsiteY2" fmla="*/ 1740508 h 2505566"/>
                <a:gd name="connsiteX3" fmla="*/ 365992 w 499982"/>
                <a:gd name="connsiteY3" fmla="*/ 2505291 h 2505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9982" h="2505566">
                  <a:moveTo>
                    <a:pt x="-945" y="-275"/>
                  </a:moveTo>
                  <a:cubicBezTo>
                    <a:pt x="95063" y="224523"/>
                    <a:pt x="236732" y="424734"/>
                    <a:pt x="305109" y="667563"/>
                  </a:cubicBezTo>
                  <a:cubicBezTo>
                    <a:pt x="414698" y="1056043"/>
                    <a:pt x="494783" y="1340320"/>
                    <a:pt x="498997" y="1740508"/>
                  </a:cubicBezTo>
                  <a:cubicBezTo>
                    <a:pt x="500637" y="1923625"/>
                    <a:pt x="452164" y="2331540"/>
                    <a:pt x="365992" y="2505291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71309312-8741-7BCD-B371-347B03369ABD}"/>
                </a:ext>
              </a:extLst>
            </p:cNvPr>
            <p:cNvSpPr/>
            <p:nvPr/>
          </p:nvSpPr>
          <p:spPr>
            <a:xfrm>
              <a:off x="8691113" y="3498034"/>
              <a:ext cx="254864" cy="849548"/>
            </a:xfrm>
            <a:custGeom>
              <a:avLst/>
              <a:gdLst>
                <a:gd name="connsiteX0" fmla="*/ -945 w 210748"/>
                <a:gd name="connsiteY0" fmla="*/ -275 h 702495"/>
                <a:gd name="connsiteX1" fmla="*/ 174914 w 210748"/>
                <a:gd name="connsiteY1" fmla="*/ 417475 h 702495"/>
                <a:gd name="connsiteX2" fmla="*/ 209804 w 210748"/>
                <a:gd name="connsiteY2" fmla="*/ 702220 h 70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0748" h="702495">
                  <a:moveTo>
                    <a:pt x="-945" y="-275"/>
                  </a:moveTo>
                  <a:cubicBezTo>
                    <a:pt x="90333" y="122849"/>
                    <a:pt x="150654" y="266134"/>
                    <a:pt x="174914" y="417475"/>
                  </a:cubicBezTo>
                  <a:cubicBezTo>
                    <a:pt x="187324" y="504585"/>
                    <a:pt x="166250" y="625179"/>
                    <a:pt x="209804" y="702220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7A4A4A82-FAFE-94DF-1B50-4ACA7487DC85}"/>
                </a:ext>
              </a:extLst>
            </p:cNvPr>
            <p:cNvSpPr/>
            <p:nvPr/>
          </p:nvSpPr>
          <p:spPr>
            <a:xfrm>
              <a:off x="9134346" y="4102063"/>
              <a:ext cx="131062" cy="868522"/>
            </a:xfrm>
            <a:custGeom>
              <a:avLst/>
              <a:gdLst>
                <a:gd name="connsiteX0" fmla="*/ 21961 w 108376"/>
                <a:gd name="connsiteY0" fmla="*/ 717909 h 718184"/>
                <a:gd name="connsiteX1" fmla="*/ 37183 w 108376"/>
                <a:gd name="connsiteY1" fmla="*/ 228036 h 718184"/>
                <a:gd name="connsiteX2" fmla="*/ 107432 w 108376"/>
                <a:gd name="connsiteY2" fmla="*/ -275 h 71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8376" h="718184">
                  <a:moveTo>
                    <a:pt x="21961" y="717909"/>
                  </a:moveTo>
                  <a:cubicBezTo>
                    <a:pt x="-27916" y="594504"/>
                    <a:pt x="16107" y="366662"/>
                    <a:pt x="37183" y="228036"/>
                  </a:cubicBezTo>
                  <a:cubicBezTo>
                    <a:pt x="50061" y="143970"/>
                    <a:pt x="85653" y="76765"/>
                    <a:pt x="107432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5931A0C2-142A-61E7-6E28-D4D8DFE7C20F}"/>
                </a:ext>
              </a:extLst>
            </p:cNvPr>
            <p:cNvSpPr/>
            <p:nvPr/>
          </p:nvSpPr>
          <p:spPr>
            <a:xfrm>
              <a:off x="9274989" y="5121521"/>
              <a:ext cx="274168" cy="707956"/>
            </a:xfrm>
            <a:custGeom>
              <a:avLst/>
              <a:gdLst>
                <a:gd name="connsiteX0" fmla="*/ -671 w 226711"/>
                <a:gd name="connsiteY0" fmla="*/ 585137 h 585412"/>
                <a:gd name="connsiteX1" fmla="*/ 225767 w 226711"/>
                <a:gd name="connsiteY1" fmla="*/ -275 h 585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6711" h="585412">
                  <a:moveTo>
                    <a:pt x="-671" y="585137"/>
                  </a:moveTo>
                  <a:cubicBezTo>
                    <a:pt x="-8164" y="349099"/>
                    <a:pt x="139828" y="201341"/>
                    <a:pt x="225767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2" name="任意多边形: 形状 21">
              <a:extLst>
                <a:ext uri="{FF2B5EF4-FFF2-40B4-BE49-F238E27FC236}">
                  <a16:creationId xmlns:a16="http://schemas.microsoft.com/office/drawing/2014/main" id="{94F18DF8-2CB5-6A2D-635C-9EB81D9C6344}"/>
                </a:ext>
              </a:extLst>
            </p:cNvPr>
            <p:cNvSpPr/>
            <p:nvPr/>
          </p:nvSpPr>
          <p:spPr>
            <a:xfrm>
              <a:off x="9284310" y="5438133"/>
              <a:ext cx="624490" cy="363026"/>
            </a:xfrm>
            <a:custGeom>
              <a:avLst/>
              <a:gdLst>
                <a:gd name="connsiteX0" fmla="*/ 286 w 516393"/>
                <a:gd name="connsiteY0" fmla="*/ 299914 h 300188"/>
                <a:gd name="connsiteX1" fmla="*/ 16912 w 516393"/>
                <a:gd name="connsiteY1" fmla="*/ 139510 h 300188"/>
                <a:gd name="connsiteX2" fmla="*/ 200029 w 516393"/>
                <a:gd name="connsiteY2" fmla="*/ 3929 h 300188"/>
                <a:gd name="connsiteX3" fmla="*/ 515449 w 516393"/>
                <a:gd name="connsiteY3" fmla="*/ 214678 h 300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6393" h="300188">
                  <a:moveTo>
                    <a:pt x="286" y="299914"/>
                  </a:moveTo>
                  <a:cubicBezTo>
                    <a:pt x="286" y="243714"/>
                    <a:pt x="-7677" y="187983"/>
                    <a:pt x="16912" y="139510"/>
                  </a:cubicBezTo>
                  <a:cubicBezTo>
                    <a:pt x="45011" y="84248"/>
                    <a:pt x="140550" y="17745"/>
                    <a:pt x="200029" y="3929"/>
                  </a:cubicBezTo>
                  <a:cubicBezTo>
                    <a:pt x="325073" y="-25341"/>
                    <a:pt x="478450" y="103918"/>
                    <a:pt x="515449" y="214678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35CC9FF7-A44B-024C-2605-58D76E8C4565}"/>
                </a:ext>
              </a:extLst>
            </p:cNvPr>
            <p:cNvSpPr/>
            <p:nvPr/>
          </p:nvSpPr>
          <p:spPr>
            <a:xfrm>
              <a:off x="8765591" y="5744524"/>
              <a:ext cx="482840" cy="585339"/>
            </a:xfrm>
            <a:custGeom>
              <a:avLst/>
              <a:gdLst>
                <a:gd name="connsiteX0" fmla="*/ 397136 w 399262"/>
                <a:gd name="connsiteY0" fmla="*/ 483744 h 484019"/>
                <a:gd name="connsiteX1" fmla="*/ -945 w 399262"/>
                <a:gd name="connsiteY1" fmla="*/ -275 h 484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99262" h="484019">
                  <a:moveTo>
                    <a:pt x="397136" y="483744"/>
                  </a:moveTo>
                  <a:cubicBezTo>
                    <a:pt x="414230" y="245130"/>
                    <a:pt x="244226" y="3706"/>
                    <a:pt x="-945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D013A34D-052B-C0F7-DCDD-95F42D22545F}"/>
                </a:ext>
              </a:extLst>
            </p:cNvPr>
            <p:cNvSpPr/>
            <p:nvPr/>
          </p:nvSpPr>
          <p:spPr>
            <a:xfrm>
              <a:off x="8747750" y="4791047"/>
              <a:ext cx="481410" cy="500383"/>
            </a:xfrm>
            <a:custGeom>
              <a:avLst/>
              <a:gdLst>
                <a:gd name="connsiteX0" fmla="*/ 397136 w 398080"/>
                <a:gd name="connsiteY0" fmla="*/ 413494 h 413769"/>
                <a:gd name="connsiteX1" fmla="*/ 347024 w 398080"/>
                <a:gd name="connsiteY1" fmla="*/ 261287 h 413769"/>
                <a:gd name="connsiteX2" fmla="*/ -945 w 398080"/>
                <a:gd name="connsiteY2" fmla="*/ -275 h 413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8080" h="413769">
                  <a:moveTo>
                    <a:pt x="397136" y="413494"/>
                  </a:moveTo>
                  <a:cubicBezTo>
                    <a:pt x="364821" y="371345"/>
                    <a:pt x="370207" y="309759"/>
                    <a:pt x="347024" y="261287"/>
                  </a:cubicBezTo>
                  <a:cubicBezTo>
                    <a:pt x="291293" y="144204"/>
                    <a:pt x="124333" y="31103"/>
                    <a:pt x="-945" y="-275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82DF0467-1FD5-E163-66EF-90F9129698C6}"/>
                </a:ext>
              </a:extLst>
            </p:cNvPr>
            <p:cNvSpPr/>
            <p:nvPr/>
          </p:nvSpPr>
          <p:spPr>
            <a:xfrm>
              <a:off x="8501380" y="3790562"/>
              <a:ext cx="254864" cy="217201"/>
            </a:xfrm>
            <a:custGeom>
              <a:avLst/>
              <a:gdLst>
                <a:gd name="connsiteX0" fmla="*/ -945 w 210748"/>
                <a:gd name="connsiteY0" fmla="*/ -275 h 179604"/>
                <a:gd name="connsiteX1" fmla="*/ 209804 w 210748"/>
                <a:gd name="connsiteY1" fmla="*/ 179330 h 17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0748" h="179604">
                  <a:moveTo>
                    <a:pt x="-945" y="-275"/>
                  </a:moveTo>
                  <a:cubicBezTo>
                    <a:pt x="19193" y="85195"/>
                    <a:pt x="129251" y="161298"/>
                    <a:pt x="209804" y="179330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BCABD50F-A4FB-37B3-1E73-5150F3738CA4}"/>
                </a:ext>
              </a:extLst>
            </p:cNvPr>
            <p:cNvSpPr/>
            <p:nvPr/>
          </p:nvSpPr>
          <p:spPr>
            <a:xfrm>
              <a:off x="8627114" y="4130381"/>
              <a:ext cx="321695" cy="265342"/>
            </a:xfrm>
            <a:custGeom>
              <a:avLst/>
              <a:gdLst>
                <a:gd name="connsiteX0" fmla="*/ -945 w 266011"/>
                <a:gd name="connsiteY0" fmla="*/ -275 h 219412"/>
                <a:gd name="connsiteX1" fmla="*/ 265067 w 266011"/>
                <a:gd name="connsiteY1" fmla="*/ 219137 h 219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66011" h="219412">
                  <a:moveTo>
                    <a:pt x="-945" y="-275"/>
                  </a:moveTo>
                  <a:cubicBezTo>
                    <a:pt x="28092" y="108143"/>
                    <a:pt x="160396" y="210473"/>
                    <a:pt x="265067" y="219137"/>
                  </a:cubicBezTo>
                </a:path>
              </a:pathLst>
            </a:custGeom>
            <a:noFill/>
            <a:ln w="19886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83A375AE-158C-3971-6249-2A30844BB0C9}"/>
                </a:ext>
              </a:extLst>
            </p:cNvPr>
            <p:cNvSpPr/>
            <p:nvPr/>
          </p:nvSpPr>
          <p:spPr>
            <a:xfrm>
              <a:off x="8472627" y="3218961"/>
              <a:ext cx="313521" cy="358580"/>
            </a:xfrm>
            <a:custGeom>
              <a:avLst/>
              <a:gdLst>
                <a:gd name="connsiteX0" fmla="*/ 231941 w 259252"/>
                <a:gd name="connsiteY0" fmla="*/ 88353 h 296511"/>
                <a:gd name="connsiteX1" fmla="*/ 206885 w 259252"/>
                <a:gd name="connsiteY1" fmla="*/ 283646 h 296511"/>
                <a:gd name="connsiteX2" fmla="*/ 25407 w 259252"/>
                <a:gd name="connsiteY2" fmla="*/ 207543 h 296511"/>
                <a:gd name="connsiteX3" fmla="*/ 50229 w 259252"/>
                <a:gd name="connsiteY3" fmla="*/ 12249 h 296511"/>
                <a:gd name="connsiteX4" fmla="*/ 231941 w 259252"/>
                <a:gd name="connsiteY4" fmla="*/ 88353 h 296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9250" h="296511">
                  <a:moveTo>
                    <a:pt x="231941" y="88353"/>
                  </a:moveTo>
                  <a:cubicBezTo>
                    <a:pt x="275263" y="163286"/>
                    <a:pt x="264022" y="250629"/>
                    <a:pt x="206885" y="283646"/>
                  </a:cubicBezTo>
                  <a:cubicBezTo>
                    <a:pt x="149749" y="316664"/>
                    <a:pt x="68494" y="282476"/>
                    <a:pt x="25407" y="207543"/>
                  </a:cubicBezTo>
                  <a:cubicBezTo>
                    <a:pt x="-17678" y="132610"/>
                    <a:pt x="-6906" y="45032"/>
                    <a:pt x="50229" y="12249"/>
                  </a:cubicBezTo>
                  <a:cubicBezTo>
                    <a:pt x="107365" y="-20534"/>
                    <a:pt x="188621" y="13186"/>
                    <a:pt x="231941" y="88353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CA15B847-2DA9-D2A5-FF28-0D56BE41EB84}"/>
                </a:ext>
              </a:extLst>
            </p:cNvPr>
            <p:cNvSpPr/>
            <p:nvPr/>
          </p:nvSpPr>
          <p:spPr>
            <a:xfrm>
              <a:off x="8446547" y="3168976"/>
              <a:ext cx="134655" cy="102511"/>
            </a:xfrm>
            <a:custGeom>
              <a:avLst/>
              <a:gdLst>
                <a:gd name="connsiteX0" fmla="*/ 37373 w 111347"/>
                <a:gd name="connsiteY0" fmla="*/ 84492 h 84767"/>
                <a:gd name="connsiteX1" fmla="*/ -93 w 111347"/>
                <a:gd name="connsiteY1" fmla="*/ 28527 h 84767"/>
                <a:gd name="connsiteX2" fmla="*/ 48378 w 111347"/>
                <a:gd name="connsiteY2" fmla="*/ 59905 h 84767"/>
                <a:gd name="connsiteX3" fmla="*/ 46271 w 111347"/>
                <a:gd name="connsiteY3" fmla="*/ -275 h 84767"/>
                <a:gd name="connsiteX4" fmla="*/ 81396 w 111347"/>
                <a:gd name="connsiteY4" fmla="*/ 48665 h 84767"/>
                <a:gd name="connsiteX5" fmla="*/ 106919 w 111347"/>
                <a:gd name="connsiteY5" fmla="*/ 57329 h 84767"/>
                <a:gd name="connsiteX6" fmla="*/ 46037 w 111347"/>
                <a:gd name="connsiteY6" fmla="*/ 80746 h 8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46" h="84767">
                  <a:moveTo>
                    <a:pt x="37373" y="84492"/>
                  </a:moveTo>
                  <a:cubicBezTo>
                    <a:pt x="11708" y="79200"/>
                    <a:pt x="-4988" y="54285"/>
                    <a:pt x="-93" y="28527"/>
                  </a:cubicBezTo>
                  <a:cubicBezTo>
                    <a:pt x="17235" y="36254"/>
                    <a:pt x="30816" y="51943"/>
                    <a:pt x="48378" y="59905"/>
                  </a:cubicBezTo>
                  <a:cubicBezTo>
                    <a:pt x="50486" y="39767"/>
                    <a:pt x="43462" y="19863"/>
                    <a:pt x="46271" y="-275"/>
                  </a:cubicBezTo>
                  <a:cubicBezTo>
                    <a:pt x="66175" y="4174"/>
                    <a:pt x="78352" y="28527"/>
                    <a:pt x="81396" y="48665"/>
                  </a:cubicBezTo>
                  <a:cubicBezTo>
                    <a:pt x="76244" y="-15965"/>
                    <a:pt x="123311" y="18692"/>
                    <a:pt x="106919" y="57329"/>
                  </a:cubicBezTo>
                  <a:cubicBezTo>
                    <a:pt x="94275" y="88005"/>
                    <a:pt x="68985" y="66930"/>
                    <a:pt x="46037" y="80746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A630C47-13AD-6696-4E51-E558FFE10516}"/>
                </a:ext>
              </a:extLst>
            </p:cNvPr>
            <p:cNvSpPr/>
            <p:nvPr/>
          </p:nvSpPr>
          <p:spPr>
            <a:xfrm>
              <a:off x="8555661" y="4048051"/>
              <a:ext cx="202049" cy="231900"/>
            </a:xfrm>
            <a:custGeom>
              <a:avLst/>
              <a:gdLst>
                <a:gd name="connsiteX0" fmla="*/ 148996 w 167075"/>
                <a:gd name="connsiteY0" fmla="*/ 57032 h 191759"/>
                <a:gd name="connsiteX1" fmla="*/ 133073 w 167075"/>
                <a:gd name="connsiteY1" fmla="*/ 183246 h 191759"/>
                <a:gd name="connsiteX2" fmla="*/ 15990 w 167075"/>
                <a:gd name="connsiteY2" fmla="*/ 134072 h 191759"/>
                <a:gd name="connsiteX3" fmla="*/ 31913 w 167075"/>
                <a:gd name="connsiteY3" fmla="*/ 7857 h 191759"/>
                <a:gd name="connsiteX4" fmla="*/ 148996 w 167075"/>
                <a:gd name="connsiteY4" fmla="*/ 57032 h 19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075" h="191759">
                  <a:moveTo>
                    <a:pt x="148996" y="57032"/>
                  </a:moveTo>
                  <a:cubicBezTo>
                    <a:pt x="177096" y="105504"/>
                    <a:pt x="169837" y="161938"/>
                    <a:pt x="133073" y="183246"/>
                  </a:cubicBezTo>
                  <a:cubicBezTo>
                    <a:pt x="96309" y="204555"/>
                    <a:pt x="43622" y="183246"/>
                    <a:pt x="15990" y="134072"/>
                  </a:cubicBezTo>
                  <a:cubicBezTo>
                    <a:pt x="-11641" y="84897"/>
                    <a:pt x="-4851" y="29166"/>
                    <a:pt x="31913" y="7857"/>
                  </a:cubicBezTo>
                  <a:cubicBezTo>
                    <a:pt x="68677" y="-13452"/>
                    <a:pt x="121130" y="8559"/>
                    <a:pt x="148996" y="57032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3007B0E9-AA9B-E30D-D4FD-EC9C3D36044D}"/>
                </a:ext>
              </a:extLst>
            </p:cNvPr>
            <p:cNvSpPr/>
            <p:nvPr/>
          </p:nvSpPr>
          <p:spPr>
            <a:xfrm>
              <a:off x="8538675" y="4016542"/>
              <a:ext cx="87927" cy="66264"/>
            </a:xfrm>
            <a:custGeom>
              <a:avLst/>
              <a:gdLst>
                <a:gd name="connsiteX0" fmla="*/ 23012 w 72707"/>
                <a:gd name="connsiteY0" fmla="*/ 54519 h 54794"/>
                <a:gd name="connsiteX1" fmla="*/ -405 w 72707"/>
                <a:gd name="connsiteY1" fmla="*/ 18458 h 54794"/>
                <a:gd name="connsiteX2" fmla="*/ 30973 w 72707"/>
                <a:gd name="connsiteY2" fmla="*/ 38596 h 54794"/>
                <a:gd name="connsiteX3" fmla="*/ 29568 w 72707"/>
                <a:gd name="connsiteY3" fmla="*/ -275 h 54794"/>
                <a:gd name="connsiteX4" fmla="*/ 52984 w 72707"/>
                <a:gd name="connsiteY4" fmla="*/ 31337 h 54794"/>
                <a:gd name="connsiteX5" fmla="*/ 69611 w 72707"/>
                <a:gd name="connsiteY5" fmla="*/ 36957 h 54794"/>
                <a:gd name="connsiteX6" fmla="*/ 30037 w 72707"/>
                <a:gd name="connsiteY6" fmla="*/ 52412 h 54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07" h="54793">
                  <a:moveTo>
                    <a:pt x="23012" y="54519"/>
                  </a:moveTo>
                  <a:cubicBezTo>
                    <a:pt x="6830" y="50679"/>
                    <a:pt x="-3473" y="34802"/>
                    <a:pt x="-405" y="18458"/>
                  </a:cubicBezTo>
                  <a:cubicBezTo>
                    <a:pt x="10835" y="23376"/>
                    <a:pt x="19499" y="32976"/>
                    <a:pt x="30973" y="38596"/>
                  </a:cubicBezTo>
                  <a:cubicBezTo>
                    <a:pt x="32378" y="25483"/>
                    <a:pt x="27929" y="12838"/>
                    <a:pt x="29568" y="-275"/>
                  </a:cubicBezTo>
                  <a:cubicBezTo>
                    <a:pt x="42447" y="2535"/>
                    <a:pt x="50175" y="18458"/>
                    <a:pt x="52984" y="31337"/>
                  </a:cubicBezTo>
                  <a:cubicBezTo>
                    <a:pt x="49707" y="-10344"/>
                    <a:pt x="79914" y="12135"/>
                    <a:pt x="69611" y="36957"/>
                  </a:cubicBezTo>
                  <a:cubicBezTo>
                    <a:pt x="61181" y="56627"/>
                    <a:pt x="45024" y="43279"/>
                    <a:pt x="30037" y="52412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A695A244-DEA7-5AD2-5EE7-5E6F13EF1866}"/>
                </a:ext>
              </a:extLst>
            </p:cNvPr>
            <p:cNvSpPr/>
            <p:nvPr/>
          </p:nvSpPr>
          <p:spPr>
            <a:xfrm>
              <a:off x="8547568" y="5603482"/>
              <a:ext cx="342594" cy="260560"/>
            </a:xfrm>
            <a:custGeom>
              <a:avLst/>
              <a:gdLst>
                <a:gd name="connsiteX0" fmla="*/ 148429 w 283292"/>
                <a:gd name="connsiteY0" fmla="*/ 206 h 215458"/>
                <a:gd name="connsiteX1" fmla="*/ 282138 w 283292"/>
                <a:gd name="connsiteY1" fmla="*/ 117289 h 215458"/>
                <a:gd name="connsiteX2" fmla="*/ 133208 w 283292"/>
                <a:gd name="connsiteY2" fmla="*/ 214701 h 215458"/>
                <a:gd name="connsiteX3" fmla="*/ -734 w 283292"/>
                <a:gd name="connsiteY3" fmla="*/ 97619 h 215458"/>
                <a:gd name="connsiteX4" fmla="*/ 148429 w 283292"/>
                <a:gd name="connsiteY4" fmla="*/ 206 h 215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3292" h="215456">
                  <a:moveTo>
                    <a:pt x="148429" y="206"/>
                  </a:moveTo>
                  <a:cubicBezTo>
                    <a:pt x="226641" y="5826"/>
                    <a:pt x="286353" y="58513"/>
                    <a:pt x="282138" y="117289"/>
                  </a:cubicBezTo>
                  <a:cubicBezTo>
                    <a:pt x="277923" y="176064"/>
                    <a:pt x="211889" y="220321"/>
                    <a:pt x="133208" y="214701"/>
                  </a:cubicBezTo>
                  <a:cubicBezTo>
                    <a:pt x="54529" y="209082"/>
                    <a:pt x="-4949" y="156395"/>
                    <a:pt x="-734" y="97619"/>
                  </a:cubicBezTo>
                  <a:cubicBezTo>
                    <a:pt x="3481" y="38843"/>
                    <a:pt x="70921" y="-5414"/>
                    <a:pt x="148429" y="20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7E139FF6-295C-A9E7-5ECD-DF5AA38D2CB7}"/>
                </a:ext>
              </a:extLst>
            </p:cNvPr>
            <p:cNvSpPr/>
            <p:nvPr/>
          </p:nvSpPr>
          <p:spPr>
            <a:xfrm>
              <a:off x="8480992" y="5672819"/>
              <a:ext cx="95611" cy="114996"/>
            </a:xfrm>
            <a:custGeom>
              <a:avLst/>
              <a:gdLst>
                <a:gd name="connsiteX0" fmla="*/ 59703 w 79061"/>
                <a:gd name="connsiteY0" fmla="*/ 82434 h 95091"/>
                <a:gd name="connsiteX1" fmla="*/ -945 w 79061"/>
                <a:gd name="connsiteY1" fmla="*/ 82434 h 95091"/>
                <a:gd name="connsiteX2" fmla="*/ 45888 w 79061"/>
                <a:gd name="connsiteY2" fmla="*/ 61828 h 95091"/>
                <a:gd name="connsiteX3" fmla="*/ -945 w 79061"/>
                <a:gd name="connsiteY3" fmla="*/ 33026 h 95091"/>
                <a:gd name="connsiteX4" fmla="*/ 53382 w 79061"/>
                <a:gd name="connsiteY4" fmla="*/ 31621 h 95091"/>
                <a:gd name="connsiteX5" fmla="*/ 73051 w 79061"/>
                <a:gd name="connsiteY5" fmla="*/ 16634 h 95091"/>
                <a:gd name="connsiteX6" fmla="*/ 60172 w 79061"/>
                <a:gd name="connsiteY6" fmla="*/ 74707 h 95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061" h="95091">
                  <a:moveTo>
                    <a:pt x="59703" y="82434"/>
                  </a:moveTo>
                  <a:cubicBezTo>
                    <a:pt x="42867" y="98943"/>
                    <a:pt x="15892" y="98943"/>
                    <a:pt x="-945" y="82434"/>
                  </a:cubicBezTo>
                  <a:cubicBezTo>
                    <a:pt x="13574" y="73302"/>
                    <a:pt x="31603" y="70726"/>
                    <a:pt x="45888" y="61828"/>
                  </a:cubicBezTo>
                  <a:cubicBezTo>
                    <a:pt x="31838" y="50119"/>
                    <a:pt x="13339" y="45202"/>
                    <a:pt x="-945" y="33026"/>
                  </a:cubicBezTo>
                  <a:cubicBezTo>
                    <a:pt x="15423" y="22277"/>
                    <a:pt x="36474" y="21715"/>
                    <a:pt x="53382" y="31621"/>
                  </a:cubicBezTo>
                  <a:cubicBezTo>
                    <a:pt x="2333" y="2584"/>
                    <a:pt x="52210" y="-15212"/>
                    <a:pt x="73051" y="16634"/>
                  </a:cubicBezTo>
                  <a:cubicBezTo>
                    <a:pt x="89443" y="41924"/>
                    <a:pt x="60874" y="50119"/>
                    <a:pt x="60172" y="74707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855AE341-E307-C743-5193-B94069E6DFB7}"/>
                </a:ext>
              </a:extLst>
            </p:cNvPr>
            <p:cNvSpPr/>
            <p:nvPr/>
          </p:nvSpPr>
          <p:spPr>
            <a:xfrm rot="17477400">
              <a:off x="9415105" y="4874262"/>
              <a:ext cx="378899" cy="288280"/>
            </a:xfrm>
            <a:custGeom>
              <a:avLst/>
              <a:gdLst>
                <a:gd name="connsiteX0" fmla="*/ 312369 w 313313"/>
                <a:gd name="connsiteY0" fmla="*/ 118915 h 238380"/>
                <a:gd name="connsiteX1" fmla="*/ 155712 w 313313"/>
                <a:gd name="connsiteY1" fmla="*/ 238105 h 238380"/>
                <a:gd name="connsiteX2" fmla="*/ -944 w 313313"/>
                <a:gd name="connsiteY2" fmla="*/ 118915 h 238380"/>
                <a:gd name="connsiteX3" fmla="*/ 155712 w 313313"/>
                <a:gd name="connsiteY3" fmla="*/ -275 h 238380"/>
                <a:gd name="connsiteX4" fmla="*/ 312369 w 313313"/>
                <a:gd name="connsiteY4" fmla="*/ 118915 h 238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13" h="238380">
                  <a:moveTo>
                    <a:pt x="312369" y="118915"/>
                  </a:moveTo>
                  <a:cubicBezTo>
                    <a:pt x="312369" y="184741"/>
                    <a:pt x="242231" y="238105"/>
                    <a:pt x="155712" y="238105"/>
                  </a:cubicBezTo>
                  <a:cubicBezTo>
                    <a:pt x="69194" y="238105"/>
                    <a:pt x="-944" y="184741"/>
                    <a:pt x="-944" y="118915"/>
                  </a:cubicBezTo>
                  <a:cubicBezTo>
                    <a:pt x="-944" y="53088"/>
                    <a:pt x="69194" y="-275"/>
                    <a:pt x="155712" y="-275"/>
                  </a:cubicBezTo>
                  <a:cubicBezTo>
                    <a:pt x="242231" y="-275"/>
                    <a:pt x="312369" y="53088"/>
                    <a:pt x="312369" y="118915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任意多边形: 形状 43">
              <a:extLst>
                <a:ext uri="{FF2B5EF4-FFF2-40B4-BE49-F238E27FC236}">
                  <a16:creationId xmlns:a16="http://schemas.microsoft.com/office/drawing/2014/main" id="{69DF3729-EDDC-4EFE-D316-0DD560310773}"/>
                </a:ext>
              </a:extLst>
            </p:cNvPr>
            <p:cNvSpPr/>
            <p:nvPr/>
          </p:nvSpPr>
          <p:spPr>
            <a:xfrm>
              <a:off x="9612536" y="4755932"/>
              <a:ext cx="120585" cy="124836"/>
            </a:xfrm>
            <a:custGeom>
              <a:avLst/>
              <a:gdLst>
                <a:gd name="connsiteX0" fmla="*/ 4721 w 99712"/>
                <a:gd name="connsiteY0" fmla="*/ 63886 h 103227"/>
                <a:gd name="connsiteX1" fmla="*/ 23571 w 99712"/>
                <a:gd name="connsiteY1" fmla="*/ 404 h 103227"/>
                <a:gd name="connsiteX2" fmla="*/ 24859 w 99712"/>
                <a:gd name="connsiteY2" fmla="*/ -275 h 103227"/>
                <a:gd name="connsiteX3" fmla="*/ 30713 w 99712"/>
                <a:gd name="connsiteY3" fmla="*/ 57330 h 103227"/>
                <a:gd name="connsiteX4" fmla="*/ 77546 w 99712"/>
                <a:gd name="connsiteY4" fmla="*/ 17990 h 103227"/>
                <a:gd name="connsiteX5" fmla="*/ 61389 w 99712"/>
                <a:gd name="connsiteY5" fmla="*/ 75828 h 103227"/>
                <a:gd name="connsiteX6" fmla="*/ 70521 w 99712"/>
                <a:gd name="connsiteY6" fmla="*/ 101352 h 103227"/>
                <a:gd name="connsiteX7" fmla="*/ 13618 w 99712"/>
                <a:gd name="connsiteY7" fmla="*/ 68804 h 10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712" h="103227">
                  <a:moveTo>
                    <a:pt x="4721" y="63886"/>
                  </a:moveTo>
                  <a:cubicBezTo>
                    <a:pt x="-7596" y="41149"/>
                    <a:pt x="834" y="12721"/>
                    <a:pt x="23571" y="404"/>
                  </a:cubicBezTo>
                  <a:cubicBezTo>
                    <a:pt x="23993" y="170"/>
                    <a:pt x="24437" y="-64"/>
                    <a:pt x="24859" y="-275"/>
                  </a:cubicBezTo>
                  <a:cubicBezTo>
                    <a:pt x="29776" y="18224"/>
                    <a:pt x="26498" y="38128"/>
                    <a:pt x="30713" y="57330"/>
                  </a:cubicBezTo>
                  <a:cubicBezTo>
                    <a:pt x="47807" y="46324"/>
                    <a:pt x="58813" y="28527"/>
                    <a:pt x="77546" y="17990"/>
                  </a:cubicBezTo>
                  <a:cubicBezTo>
                    <a:pt x="83540" y="38783"/>
                    <a:pt x="77289" y="61170"/>
                    <a:pt x="61389" y="75828"/>
                  </a:cubicBezTo>
                  <a:cubicBezTo>
                    <a:pt x="108222" y="31337"/>
                    <a:pt x="110797" y="89878"/>
                    <a:pt x="70521" y="101352"/>
                  </a:cubicBezTo>
                  <a:cubicBezTo>
                    <a:pt x="38674" y="110485"/>
                    <a:pt x="39377" y="77936"/>
                    <a:pt x="13618" y="6880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任意多边形: 形状 44">
              <a:extLst>
                <a:ext uri="{FF2B5EF4-FFF2-40B4-BE49-F238E27FC236}">
                  <a16:creationId xmlns:a16="http://schemas.microsoft.com/office/drawing/2014/main" id="{9D1B728F-C136-9719-25E0-3D20FFFF79C1}"/>
                </a:ext>
              </a:extLst>
            </p:cNvPr>
            <p:cNvSpPr/>
            <p:nvPr/>
          </p:nvSpPr>
          <p:spPr>
            <a:xfrm>
              <a:off x="9136569" y="3854804"/>
              <a:ext cx="310427" cy="361758"/>
            </a:xfrm>
            <a:custGeom>
              <a:avLst/>
              <a:gdLst>
                <a:gd name="connsiteX0" fmla="*/ 232978 w 256693"/>
                <a:gd name="connsiteY0" fmla="*/ 204653 h 299139"/>
                <a:gd name="connsiteX1" fmla="*/ 54545 w 256693"/>
                <a:gd name="connsiteY1" fmla="*/ 288250 h 299139"/>
                <a:gd name="connsiteX2" fmla="*/ 21762 w 256693"/>
                <a:gd name="connsiteY2" fmla="*/ 93893 h 299139"/>
                <a:gd name="connsiteX3" fmla="*/ 200196 w 256693"/>
                <a:gd name="connsiteY3" fmla="*/ 10530 h 299139"/>
                <a:gd name="connsiteX4" fmla="*/ 232978 w 256693"/>
                <a:gd name="connsiteY4" fmla="*/ 204653 h 299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693" h="299139">
                  <a:moveTo>
                    <a:pt x="232978" y="204653"/>
                  </a:moveTo>
                  <a:cubicBezTo>
                    <a:pt x="192703" y="281459"/>
                    <a:pt x="112853" y="318691"/>
                    <a:pt x="54545" y="288250"/>
                  </a:cubicBezTo>
                  <a:cubicBezTo>
                    <a:pt x="-3762" y="257808"/>
                    <a:pt x="-18515" y="171167"/>
                    <a:pt x="21762" y="93893"/>
                  </a:cubicBezTo>
                  <a:cubicBezTo>
                    <a:pt x="62038" y="16619"/>
                    <a:pt x="141655" y="-20145"/>
                    <a:pt x="200196" y="10530"/>
                  </a:cubicBezTo>
                  <a:cubicBezTo>
                    <a:pt x="258737" y="41206"/>
                    <a:pt x="273255" y="128081"/>
                    <a:pt x="232978" y="20465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任意多边形: 形状 45">
              <a:extLst>
                <a:ext uri="{FF2B5EF4-FFF2-40B4-BE49-F238E27FC236}">
                  <a16:creationId xmlns:a16="http://schemas.microsoft.com/office/drawing/2014/main" id="{94A14730-2793-BA46-15B3-25ECCF5F21B0}"/>
                </a:ext>
              </a:extLst>
            </p:cNvPr>
            <p:cNvSpPr/>
            <p:nvPr/>
          </p:nvSpPr>
          <p:spPr>
            <a:xfrm>
              <a:off x="8578924" y="4654326"/>
              <a:ext cx="361813" cy="309980"/>
            </a:xfrm>
            <a:custGeom>
              <a:avLst/>
              <a:gdLst>
                <a:gd name="connsiteX0" fmla="*/ 203523 w 299185"/>
                <a:gd name="connsiteY0" fmla="*/ 21924 h 256324"/>
                <a:gd name="connsiteX1" fmla="*/ 287822 w 299185"/>
                <a:gd name="connsiteY1" fmla="*/ 200123 h 256324"/>
                <a:gd name="connsiteX2" fmla="*/ 93700 w 299185"/>
                <a:gd name="connsiteY2" fmla="*/ 233610 h 256324"/>
                <a:gd name="connsiteX3" fmla="*/ 9634 w 299185"/>
                <a:gd name="connsiteY3" fmla="*/ 55644 h 256324"/>
                <a:gd name="connsiteX4" fmla="*/ 203523 w 299185"/>
                <a:gd name="connsiteY4" fmla="*/ 21924 h 25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185" h="256324">
                  <a:moveTo>
                    <a:pt x="203523" y="21924"/>
                  </a:moveTo>
                  <a:cubicBezTo>
                    <a:pt x="280329" y="61966"/>
                    <a:pt x="318029" y="141582"/>
                    <a:pt x="287822" y="200123"/>
                  </a:cubicBezTo>
                  <a:cubicBezTo>
                    <a:pt x="257615" y="258665"/>
                    <a:pt x="170739" y="273652"/>
                    <a:pt x="93700" y="233610"/>
                  </a:cubicBezTo>
                  <a:cubicBezTo>
                    <a:pt x="16658" y="193567"/>
                    <a:pt x="-20807" y="113951"/>
                    <a:pt x="9634" y="55644"/>
                  </a:cubicBezTo>
                  <a:cubicBezTo>
                    <a:pt x="40075" y="-2664"/>
                    <a:pt x="126716" y="-17884"/>
                    <a:pt x="203523" y="2192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任意多边形: 形状 47">
              <a:extLst>
                <a:ext uri="{FF2B5EF4-FFF2-40B4-BE49-F238E27FC236}">
                  <a16:creationId xmlns:a16="http://schemas.microsoft.com/office/drawing/2014/main" id="{CE81EBAF-91D0-8388-4574-08E672D82C43}"/>
                </a:ext>
              </a:extLst>
            </p:cNvPr>
            <p:cNvSpPr/>
            <p:nvPr/>
          </p:nvSpPr>
          <p:spPr>
            <a:xfrm>
              <a:off x="9765548" y="5559666"/>
              <a:ext cx="335212" cy="338159"/>
            </a:xfrm>
            <a:custGeom>
              <a:avLst/>
              <a:gdLst>
                <a:gd name="connsiteX0" fmla="*/ 51945 w 277188"/>
                <a:gd name="connsiteY0" fmla="*/ 222834 h 279625"/>
                <a:gd name="connsiteX1" fmla="*/ 28529 w 277188"/>
                <a:gd name="connsiteY1" fmla="*/ 27306 h 279625"/>
                <a:gd name="connsiteX2" fmla="*/ 223354 w 277188"/>
                <a:gd name="connsiteY2" fmla="*/ 56342 h 279625"/>
                <a:gd name="connsiteX3" fmla="*/ 246771 w 277188"/>
                <a:gd name="connsiteY3" fmla="*/ 251870 h 279625"/>
                <a:gd name="connsiteX4" fmla="*/ 51945 w 277188"/>
                <a:gd name="connsiteY4" fmla="*/ 222834 h 27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188" h="279625">
                  <a:moveTo>
                    <a:pt x="51945" y="222834"/>
                  </a:moveTo>
                  <a:cubicBezTo>
                    <a:pt x="-8470" y="160780"/>
                    <a:pt x="-18304" y="73436"/>
                    <a:pt x="28529" y="27306"/>
                  </a:cubicBezTo>
                  <a:cubicBezTo>
                    <a:pt x="75362" y="-18825"/>
                    <a:pt x="162939" y="-5711"/>
                    <a:pt x="223354" y="56342"/>
                  </a:cubicBezTo>
                  <a:cubicBezTo>
                    <a:pt x="283768" y="118396"/>
                    <a:pt x="293604" y="205974"/>
                    <a:pt x="246771" y="251870"/>
                  </a:cubicBezTo>
                  <a:cubicBezTo>
                    <a:pt x="199938" y="297767"/>
                    <a:pt x="112360" y="284887"/>
                    <a:pt x="51945" y="222834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任意多边形: 形状 48">
              <a:extLst>
                <a:ext uri="{FF2B5EF4-FFF2-40B4-BE49-F238E27FC236}">
                  <a16:creationId xmlns:a16="http://schemas.microsoft.com/office/drawing/2014/main" id="{76A818CC-300E-5C0F-3592-99203DAE657D}"/>
                </a:ext>
              </a:extLst>
            </p:cNvPr>
            <p:cNvSpPr/>
            <p:nvPr/>
          </p:nvSpPr>
          <p:spPr>
            <a:xfrm>
              <a:off x="10022016" y="5817818"/>
              <a:ext cx="135700" cy="101996"/>
            </a:xfrm>
            <a:custGeom>
              <a:avLst/>
              <a:gdLst>
                <a:gd name="connsiteX0" fmla="*/ 61157 w 112211"/>
                <a:gd name="connsiteY0" fmla="*/ -234 h 84341"/>
                <a:gd name="connsiteX1" fmla="*/ 111267 w 112211"/>
                <a:gd name="connsiteY1" fmla="*/ 44726 h 84341"/>
                <a:gd name="connsiteX2" fmla="*/ 56473 w 112211"/>
                <a:gd name="connsiteY2" fmla="*/ 26227 h 84341"/>
                <a:gd name="connsiteX3" fmla="*/ 73332 w 112211"/>
                <a:gd name="connsiteY3" fmla="*/ 84066 h 84341"/>
                <a:gd name="connsiteX4" fmla="*/ 26499 w 112211"/>
                <a:gd name="connsiteY4" fmla="*/ 45194 h 84341"/>
                <a:gd name="connsiteX5" fmla="*/ -429 w 112211"/>
                <a:gd name="connsiteY5" fmla="*/ 43087 h 84341"/>
                <a:gd name="connsiteX6" fmla="*/ 52726 w 112211"/>
                <a:gd name="connsiteY6" fmla="*/ 4684 h 8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211" h="84341">
                  <a:moveTo>
                    <a:pt x="61157" y="-234"/>
                  </a:moveTo>
                  <a:cubicBezTo>
                    <a:pt x="87383" y="-1311"/>
                    <a:pt x="109627" y="18640"/>
                    <a:pt x="111267" y="44726"/>
                  </a:cubicBezTo>
                  <a:cubicBezTo>
                    <a:pt x="92299" y="41448"/>
                    <a:pt x="75675" y="30208"/>
                    <a:pt x="56473" y="26227"/>
                  </a:cubicBezTo>
                  <a:cubicBezTo>
                    <a:pt x="59283" y="46366"/>
                    <a:pt x="70991" y="63694"/>
                    <a:pt x="73332" y="84066"/>
                  </a:cubicBezTo>
                  <a:cubicBezTo>
                    <a:pt x="52960" y="84066"/>
                    <a:pt x="35163" y="63928"/>
                    <a:pt x="26499" y="45194"/>
                  </a:cubicBezTo>
                  <a:cubicBezTo>
                    <a:pt x="47575" y="106780"/>
                    <a:pt x="-6752" y="84535"/>
                    <a:pt x="-429" y="43087"/>
                  </a:cubicBezTo>
                  <a:cubicBezTo>
                    <a:pt x="4488" y="10304"/>
                    <a:pt x="33993" y="24588"/>
                    <a:pt x="52726" y="4684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任意多边形: 形状 49">
              <a:extLst>
                <a:ext uri="{FF2B5EF4-FFF2-40B4-BE49-F238E27FC236}">
                  <a16:creationId xmlns:a16="http://schemas.microsoft.com/office/drawing/2014/main" id="{CE55C7A5-42EF-5873-0D41-575B53B3B70F}"/>
                </a:ext>
              </a:extLst>
            </p:cNvPr>
            <p:cNvSpPr/>
            <p:nvPr/>
          </p:nvSpPr>
          <p:spPr>
            <a:xfrm>
              <a:off x="8898971" y="5019500"/>
              <a:ext cx="226546" cy="92675"/>
            </a:xfrm>
            <a:custGeom>
              <a:avLst/>
              <a:gdLst>
                <a:gd name="connsiteX0" fmla="*/ 186388 w 187332"/>
                <a:gd name="connsiteY0" fmla="*/ 8919 h 76633"/>
                <a:gd name="connsiteX1" fmla="*/ 66494 w 187332"/>
                <a:gd name="connsiteY1" fmla="*/ 15007 h 76633"/>
                <a:gd name="connsiteX2" fmla="*/ -945 w 187332"/>
                <a:gd name="connsiteY2" fmla="*/ 76359 h 7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332" h="76633">
                  <a:moveTo>
                    <a:pt x="186388" y="8919"/>
                  </a:moveTo>
                  <a:cubicBezTo>
                    <a:pt x="147211" y="-5178"/>
                    <a:pt x="104031" y="-3000"/>
                    <a:pt x="66494" y="15007"/>
                  </a:cubicBezTo>
                  <a:cubicBezTo>
                    <a:pt x="39566" y="29759"/>
                    <a:pt x="24344" y="58562"/>
                    <a:pt x="-945" y="76359"/>
                  </a:cubicBezTo>
                </a:path>
              </a:pathLst>
            </a:custGeom>
            <a:noFill/>
            <a:ln w="23395" cap="rnd">
              <a:solidFill>
                <a:schemeClr val="accent1">
                  <a:lumMod val="50000"/>
                </a:schemeClr>
              </a:solidFill>
              <a:prstDash val="solid"/>
              <a:round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任意多边形: 形状 50">
              <a:extLst>
                <a:ext uri="{FF2B5EF4-FFF2-40B4-BE49-F238E27FC236}">
                  <a16:creationId xmlns:a16="http://schemas.microsoft.com/office/drawing/2014/main" id="{5FCB1F35-A775-C160-F726-5A9B9FFE6AF1}"/>
                </a:ext>
              </a:extLst>
            </p:cNvPr>
            <p:cNvSpPr/>
            <p:nvPr/>
          </p:nvSpPr>
          <p:spPr>
            <a:xfrm>
              <a:off x="8749502" y="5062011"/>
              <a:ext cx="203401" cy="207846"/>
            </a:xfrm>
            <a:custGeom>
              <a:avLst/>
              <a:gdLst>
                <a:gd name="connsiteX0" fmla="*/ 29687 w 168193"/>
                <a:gd name="connsiteY0" fmla="*/ 36056 h 171869"/>
                <a:gd name="connsiteX1" fmla="*/ 148409 w 168193"/>
                <a:gd name="connsiteY1" fmla="*/ 15449 h 171869"/>
                <a:gd name="connsiteX2" fmla="*/ 136701 w 168193"/>
                <a:gd name="connsiteY2" fmla="*/ 135107 h 171869"/>
                <a:gd name="connsiteX3" fmla="*/ 18214 w 168193"/>
                <a:gd name="connsiteY3" fmla="*/ 155948 h 171869"/>
                <a:gd name="connsiteX4" fmla="*/ 29687 w 168193"/>
                <a:gd name="connsiteY4" fmla="*/ 36056 h 17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193" h="171869">
                  <a:moveTo>
                    <a:pt x="29687" y="36056"/>
                  </a:moveTo>
                  <a:cubicBezTo>
                    <a:pt x="65748" y="-2581"/>
                    <a:pt x="118904" y="-11948"/>
                    <a:pt x="148409" y="15449"/>
                  </a:cubicBezTo>
                  <a:cubicBezTo>
                    <a:pt x="177914" y="42847"/>
                    <a:pt x="171826" y="96470"/>
                    <a:pt x="136701" y="135107"/>
                  </a:cubicBezTo>
                  <a:cubicBezTo>
                    <a:pt x="101576" y="173745"/>
                    <a:pt x="47719" y="183346"/>
                    <a:pt x="18214" y="155948"/>
                  </a:cubicBezTo>
                  <a:cubicBezTo>
                    <a:pt x="-11292" y="128551"/>
                    <a:pt x="-6139" y="74927"/>
                    <a:pt x="29687" y="36056"/>
                  </a:cubicBezTo>
                  <a:close/>
                </a:path>
              </a:pathLst>
            </a:custGeom>
            <a:solidFill>
              <a:schemeClr val="tx2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任意多边形: 形状 51">
              <a:extLst>
                <a:ext uri="{FF2B5EF4-FFF2-40B4-BE49-F238E27FC236}">
                  <a16:creationId xmlns:a16="http://schemas.microsoft.com/office/drawing/2014/main" id="{320E61C4-C15B-600E-4B74-ECA4442FDABD}"/>
                </a:ext>
              </a:extLst>
            </p:cNvPr>
            <p:cNvSpPr/>
            <p:nvPr/>
          </p:nvSpPr>
          <p:spPr>
            <a:xfrm>
              <a:off x="8740387" y="5225562"/>
              <a:ext cx="61871" cy="82011"/>
            </a:xfrm>
            <a:custGeom>
              <a:avLst/>
              <a:gdLst>
                <a:gd name="connsiteX0" fmla="*/ 50103 w 51161"/>
                <a:gd name="connsiteY0" fmla="*/ 35694 h 67815"/>
                <a:gd name="connsiteX1" fmla="*/ 24346 w 51161"/>
                <a:gd name="connsiteY1" fmla="*/ 67540 h 67815"/>
                <a:gd name="connsiteX2" fmla="*/ 33711 w 51161"/>
                <a:gd name="connsiteY2" fmla="*/ 33586 h 67815"/>
                <a:gd name="connsiteX3" fmla="*/ -945 w 51161"/>
                <a:gd name="connsiteY3" fmla="*/ 45528 h 67815"/>
                <a:gd name="connsiteX4" fmla="*/ 22472 w 51161"/>
                <a:gd name="connsiteY4" fmla="*/ 16492 h 67815"/>
                <a:gd name="connsiteX5" fmla="*/ 22472 w 51161"/>
                <a:gd name="connsiteY5" fmla="*/ -134 h 67815"/>
                <a:gd name="connsiteX6" fmla="*/ 47528 w 51161"/>
                <a:gd name="connsiteY6" fmla="*/ 31010 h 67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61" h="67815">
                  <a:moveTo>
                    <a:pt x="50103" y="35694"/>
                  </a:moveTo>
                  <a:cubicBezTo>
                    <a:pt x="51485" y="51500"/>
                    <a:pt x="40104" y="65573"/>
                    <a:pt x="24346" y="67540"/>
                  </a:cubicBezTo>
                  <a:cubicBezTo>
                    <a:pt x="25751" y="56066"/>
                    <a:pt x="31839" y="45294"/>
                    <a:pt x="33711" y="33586"/>
                  </a:cubicBezTo>
                  <a:cubicBezTo>
                    <a:pt x="21536" y="35927"/>
                    <a:pt x="10295" y="43655"/>
                    <a:pt x="-945" y="45528"/>
                  </a:cubicBezTo>
                  <a:cubicBezTo>
                    <a:pt x="-945" y="33118"/>
                    <a:pt x="10062" y="22112"/>
                    <a:pt x="22472" y="16492"/>
                  </a:cubicBezTo>
                  <a:cubicBezTo>
                    <a:pt x="-14292" y="31010"/>
                    <a:pt x="-2584" y="-2710"/>
                    <a:pt x="22472" y="-134"/>
                  </a:cubicBezTo>
                  <a:cubicBezTo>
                    <a:pt x="42610" y="1740"/>
                    <a:pt x="34883" y="20239"/>
                    <a:pt x="47528" y="31010"/>
                  </a:cubicBezTo>
                </a:path>
              </a:pathLst>
            </a:custGeom>
            <a:solidFill>
              <a:srgbClr val="416C85"/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任意多边形: 形状 52">
              <a:extLst>
                <a:ext uri="{FF2B5EF4-FFF2-40B4-BE49-F238E27FC236}">
                  <a16:creationId xmlns:a16="http://schemas.microsoft.com/office/drawing/2014/main" id="{140203C9-A661-2A07-323B-54A896BB1E31}"/>
                </a:ext>
              </a:extLst>
            </p:cNvPr>
            <p:cNvSpPr/>
            <p:nvPr/>
          </p:nvSpPr>
          <p:spPr>
            <a:xfrm>
              <a:off x="8950954" y="3705689"/>
              <a:ext cx="146717" cy="776404"/>
            </a:xfrm>
            <a:custGeom>
              <a:avLst/>
              <a:gdLst>
                <a:gd name="connsiteX0" fmla="*/ 43882 w 121321"/>
                <a:gd name="connsiteY0" fmla="*/ 641737 h 642012"/>
                <a:gd name="connsiteX1" fmla="*/ 6649 w 121321"/>
                <a:gd name="connsiteY1" fmla="*/ 192140 h 642012"/>
                <a:gd name="connsiteX2" fmla="*/ 95632 w 121321"/>
                <a:gd name="connsiteY2" fmla="*/ 7384 h 642012"/>
                <a:gd name="connsiteX3" fmla="*/ 117174 w 121321"/>
                <a:gd name="connsiteY3" fmla="*/ 145776 h 642012"/>
                <a:gd name="connsiteX4" fmla="*/ 98442 w 121321"/>
                <a:gd name="connsiteY4" fmla="*/ 377365 h 642012"/>
                <a:gd name="connsiteX5" fmla="*/ 43882 w 121321"/>
                <a:gd name="connsiteY5" fmla="*/ 641737 h 64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321" h="642012">
                  <a:moveTo>
                    <a:pt x="43882" y="641737"/>
                  </a:moveTo>
                  <a:cubicBezTo>
                    <a:pt x="-10444" y="504048"/>
                    <a:pt x="-4825" y="337323"/>
                    <a:pt x="6649" y="192140"/>
                  </a:cubicBezTo>
                  <a:cubicBezTo>
                    <a:pt x="8990" y="162636"/>
                    <a:pt x="25617" y="-42025"/>
                    <a:pt x="95632" y="7384"/>
                  </a:cubicBezTo>
                  <a:cubicBezTo>
                    <a:pt x="132630" y="33142"/>
                    <a:pt x="117174" y="109246"/>
                    <a:pt x="117174" y="145776"/>
                  </a:cubicBezTo>
                  <a:cubicBezTo>
                    <a:pt x="118557" y="223401"/>
                    <a:pt x="112281" y="300980"/>
                    <a:pt x="98442" y="377365"/>
                  </a:cubicBezTo>
                  <a:cubicBezTo>
                    <a:pt x="82284" y="458855"/>
                    <a:pt x="25382" y="534021"/>
                    <a:pt x="43882" y="6417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任意多边形: 形状 53">
              <a:extLst>
                <a:ext uri="{FF2B5EF4-FFF2-40B4-BE49-F238E27FC236}">
                  <a16:creationId xmlns:a16="http://schemas.microsoft.com/office/drawing/2014/main" id="{441A9B43-9FEF-36BF-5403-D82867F3603F}"/>
                </a:ext>
              </a:extLst>
            </p:cNvPr>
            <p:cNvSpPr/>
            <p:nvPr/>
          </p:nvSpPr>
          <p:spPr>
            <a:xfrm>
              <a:off x="9192705" y="4648405"/>
              <a:ext cx="146548" cy="776121"/>
            </a:xfrm>
            <a:custGeom>
              <a:avLst/>
              <a:gdLst>
                <a:gd name="connsiteX0" fmla="*/ 43719 w 121181"/>
                <a:gd name="connsiteY0" fmla="*/ 641504 h 641778"/>
                <a:gd name="connsiteX1" fmla="*/ 6487 w 121181"/>
                <a:gd name="connsiteY1" fmla="*/ 192141 h 641778"/>
                <a:gd name="connsiteX2" fmla="*/ 95704 w 121181"/>
                <a:gd name="connsiteY2" fmla="*/ 7384 h 641778"/>
                <a:gd name="connsiteX3" fmla="*/ 117013 w 121181"/>
                <a:gd name="connsiteY3" fmla="*/ 145776 h 641778"/>
                <a:gd name="connsiteX4" fmla="*/ 98280 w 121181"/>
                <a:gd name="connsiteY4" fmla="*/ 377365 h 641778"/>
                <a:gd name="connsiteX5" fmla="*/ 43719 w 121181"/>
                <a:gd name="connsiteY5" fmla="*/ 641504 h 64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181" h="641778">
                  <a:moveTo>
                    <a:pt x="43719" y="641504"/>
                  </a:moveTo>
                  <a:cubicBezTo>
                    <a:pt x="-10373" y="503814"/>
                    <a:pt x="-4753" y="337089"/>
                    <a:pt x="6487" y="192141"/>
                  </a:cubicBezTo>
                  <a:cubicBezTo>
                    <a:pt x="8829" y="162636"/>
                    <a:pt x="25455" y="-42024"/>
                    <a:pt x="95704" y="7384"/>
                  </a:cubicBezTo>
                  <a:cubicBezTo>
                    <a:pt x="132467" y="33142"/>
                    <a:pt x="117013" y="109246"/>
                    <a:pt x="117013" y="145776"/>
                  </a:cubicBezTo>
                  <a:cubicBezTo>
                    <a:pt x="118395" y="223402"/>
                    <a:pt x="112119" y="300981"/>
                    <a:pt x="98280" y="377365"/>
                  </a:cubicBezTo>
                  <a:cubicBezTo>
                    <a:pt x="82122" y="458854"/>
                    <a:pt x="25455" y="534022"/>
                    <a:pt x="43719" y="641504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任意多边形: 形状 54">
              <a:extLst>
                <a:ext uri="{FF2B5EF4-FFF2-40B4-BE49-F238E27FC236}">
                  <a16:creationId xmlns:a16="http://schemas.microsoft.com/office/drawing/2014/main" id="{E3F9FCB0-CC05-A8D9-7FDD-7D6188C5F288}"/>
                </a:ext>
              </a:extLst>
            </p:cNvPr>
            <p:cNvSpPr/>
            <p:nvPr/>
          </p:nvSpPr>
          <p:spPr>
            <a:xfrm>
              <a:off x="9005499" y="5323250"/>
              <a:ext cx="278407" cy="582404"/>
            </a:xfrm>
            <a:custGeom>
              <a:avLst/>
              <a:gdLst>
                <a:gd name="connsiteX0" fmla="*/ 226620 w 230216"/>
                <a:gd name="connsiteY0" fmla="*/ 481318 h 481592"/>
                <a:gd name="connsiteX1" fmla="*/ 143023 w 230216"/>
                <a:gd name="connsiteY1" fmla="*/ 125855 h 481592"/>
                <a:gd name="connsiteX2" fmla="*/ 9783 w 230216"/>
                <a:gd name="connsiteY2" fmla="*/ 13924 h 481592"/>
                <a:gd name="connsiteX3" fmla="*/ 26175 w 230216"/>
                <a:gd name="connsiteY3" fmla="*/ 126558 h 481592"/>
                <a:gd name="connsiteX4" fmla="*/ 105089 w 230216"/>
                <a:gd name="connsiteY4" fmla="*/ 297264 h 481592"/>
                <a:gd name="connsiteX5" fmla="*/ 226620 w 230216"/>
                <a:gd name="connsiteY5" fmla="*/ 481318 h 481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216" h="481592">
                  <a:moveTo>
                    <a:pt x="226620" y="481318"/>
                  </a:moveTo>
                  <a:cubicBezTo>
                    <a:pt x="241373" y="358381"/>
                    <a:pt x="191964" y="232869"/>
                    <a:pt x="143023" y="125855"/>
                  </a:cubicBezTo>
                  <a:cubicBezTo>
                    <a:pt x="132954" y="104078"/>
                    <a:pt x="63174" y="-46491"/>
                    <a:pt x="9783" y="13924"/>
                  </a:cubicBezTo>
                  <a:cubicBezTo>
                    <a:pt x="-18317" y="45537"/>
                    <a:pt x="16574" y="98692"/>
                    <a:pt x="26175" y="126558"/>
                  </a:cubicBezTo>
                  <a:cubicBezTo>
                    <a:pt x="45423" y="186457"/>
                    <a:pt x="71931" y="243781"/>
                    <a:pt x="105089" y="297264"/>
                  </a:cubicBezTo>
                  <a:cubicBezTo>
                    <a:pt x="142087" y="355571"/>
                    <a:pt x="215381" y="393271"/>
                    <a:pt x="226620" y="48131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任意多边形: 形状 55">
              <a:extLst>
                <a:ext uri="{FF2B5EF4-FFF2-40B4-BE49-F238E27FC236}">
                  <a16:creationId xmlns:a16="http://schemas.microsoft.com/office/drawing/2014/main" id="{736EFFA7-FE98-F4F2-0976-64983DE44996}"/>
                </a:ext>
              </a:extLst>
            </p:cNvPr>
            <p:cNvSpPr/>
            <p:nvPr/>
          </p:nvSpPr>
          <p:spPr>
            <a:xfrm>
              <a:off x="8718853" y="4374116"/>
              <a:ext cx="376079" cy="444966"/>
            </a:xfrm>
            <a:custGeom>
              <a:avLst/>
              <a:gdLst>
                <a:gd name="connsiteX0" fmla="*/ 310037 w 310981"/>
                <a:gd name="connsiteY0" fmla="*/ 367670 h 367944"/>
                <a:gd name="connsiteX1" fmla="*/ 146122 w 310981"/>
                <a:gd name="connsiteY1" fmla="*/ 82457 h 367944"/>
                <a:gd name="connsiteX2" fmla="*/ 2578 w 310981"/>
                <a:gd name="connsiteY2" fmla="*/ 20169 h 367944"/>
                <a:gd name="connsiteX3" fmla="*/ 45664 w 310981"/>
                <a:gd name="connsiteY3" fmla="*/ 113835 h 367944"/>
                <a:gd name="connsiteX4" fmla="*/ 157361 w 310981"/>
                <a:gd name="connsiteY4" fmla="*/ 240986 h 367944"/>
                <a:gd name="connsiteX5" fmla="*/ 310037 w 310981"/>
                <a:gd name="connsiteY5" fmla="*/ 367670 h 367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981" h="367944">
                  <a:moveTo>
                    <a:pt x="310037" y="367670"/>
                  </a:moveTo>
                  <a:cubicBezTo>
                    <a:pt x="291537" y="257846"/>
                    <a:pt x="216371" y="162307"/>
                    <a:pt x="146122" y="82457"/>
                  </a:cubicBezTo>
                  <a:cubicBezTo>
                    <a:pt x="131838" y="66299"/>
                    <a:pt x="33019" y="-45398"/>
                    <a:pt x="2578" y="20169"/>
                  </a:cubicBezTo>
                  <a:cubicBezTo>
                    <a:pt x="-13579" y="54591"/>
                    <a:pt x="30210" y="91589"/>
                    <a:pt x="45664" y="113835"/>
                  </a:cubicBezTo>
                  <a:cubicBezTo>
                    <a:pt x="77511" y="160668"/>
                    <a:pt x="115024" y="203356"/>
                    <a:pt x="157361" y="240986"/>
                  </a:cubicBezTo>
                  <a:cubicBezTo>
                    <a:pt x="204663" y="278687"/>
                    <a:pt x="277957" y="293205"/>
                    <a:pt x="310037" y="36767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35733804-F500-A91E-ECC4-B0CF1CD7FE9B}"/>
                </a:ext>
              </a:extLst>
            </p:cNvPr>
            <p:cNvSpPr/>
            <p:nvPr/>
          </p:nvSpPr>
          <p:spPr>
            <a:xfrm>
              <a:off x="9274194" y="5725779"/>
              <a:ext cx="242155" cy="534986"/>
            </a:xfrm>
            <a:custGeom>
              <a:avLst/>
              <a:gdLst>
                <a:gd name="connsiteX0" fmla="*/ 6074 w 200239"/>
                <a:gd name="connsiteY0" fmla="*/ 442107 h 442382"/>
                <a:gd name="connsiteX1" fmla="*/ 62742 w 200239"/>
                <a:gd name="connsiteY1" fmla="*/ 116618 h 442382"/>
                <a:gd name="connsiteX2" fmla="*/ 186147 w 200239"/>
                <a:gd name="connsiteY2" fmla="*/ 12180 h 442382"/>
                <a:gd name="connsiteX3" fmla="*/ 178185 w 200239"/>
                <a:gd name="connsiteY3" fmla="*/ 114979 h 442382"/>
                <a:gd name="connsiteX4" fmla="*/ 112619 w 200239"/>
                <a:gd name="connsiteY4" fmla="*/ 272103 h 442382"/>
                <a:gd name="connsiteX5" fmla="*/ 6074 w 200239"/>
                <a:gd name="connsiteY5" fmla="*/ 442107 h 442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239" h="442382">
                  <a:moveTo>
                    <a:pt x="6074" y="442107"/>
                  </a:moveTo>
                  <a:cubicBezTo>
                    <a:pt x="-17342" y="330177"/>
                    <a:pt x="21997" y="214967"/>
                    <a:pt x="62742" y="116618"/>
                  </a:cubicBezTo>
                  <a:cubicBezTo>
                    <a:pt x="70937" y="96480"/>
                    <a:pt x="129011" y="-41912"/>
                    <a:pt x="186147" y="12180"/>
                  </a:cubicBezTo>
                  <a:cubicBezTo>
                    <a:pt x="216354" y="40514"/>
                    <a:pt x="186147" y="89455"/>
                    <a:pt x="178185" y="114979"/>
                  </a:cubicBezTo>
                  <a:cubicBezTo>
                    <a:pt x="163574" y="170101"/>
                    <a:pt x="141515" y="222952"/>
                    <a:pt x="112619" y="272103"/>
                  </a:cubicBezTo>
                  <a:cubicBezTo>
                    <a:pt x="80304" y="324791"/>
                    <a:pt x="10523" y="361555"/>
                    <a:pt x="6074" y="44210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339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/>
          <p:cNvSpPr/>
          <p:nvPr>
            <p:custDataLst>
              <p:tags r:id="rId1"/>
            </p:custDataLst>
          </p:nvPr>
        </p:nvSpPr>
        <p:spPr>
          <a:xfrm>
            <a:off x="11373127" y="1137168"/>
            <a:ext cx="349754" cy="349754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>
            <p:custDataLst>
              <p:tags r:id="rId2"/>
            </p:custDataLst>
          </p:nvPr>
        </p:nvSpPr>
        <p:spPr>
          <a:xfrm>
            <a:off x="7381981" y="5633050"/>
            <a:ext cx="754450" cy="7544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8" name="Shape1"/>
          <p:cNvSpPr/>
          <p:nvPr>
            <p:custDataLst>
              <p:tags r:id="rId3"/>
            </p:custDataLst>
          </p:nvPr>
        </p:nvSpPr>
        <p:spPr>
          <a:xfrm>
            <a:off x="5924550" y="1387475"/>
            <a:ext cx="2820035" cy="4351020"/>
          </a:xfrm>
          <a:prstGeom prst="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Shape2"/>
          <p:cNvSpPr/>
          <p:nvPr>
            <p:custDataLst>
              <p:tags r:id="rId4"/>
            </p:custDataLst>
          </p:nvPr>
        </p:nvSpPr>
        <p:spPr>
          <a:xfrm>
            <a:off x="9011920" y="1387475"/>
            <a:ext cx="2820035" cy="4351020"/>
          </a:xfrm>
          <a:prstGeom prst="rect">
            <a:avLst/>
          </a:prstGeom>
          <a:blipFill>
            <a:blip r:embed="rId1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" name="!!平滑2"/>
          <p:cNvSpPr/>
          <p:nvPr>
            <p:custDataLst>
              <p:tags r:id="rId5"/>
            </p:custDataLst>
          </p:nvPr>
        </p:nvSpPr>
        <p:spPr>
          <a:xfrm>
            <a:off x="1128765" y="1144110"/>
            <a:ext cx="186334" cy="186334"/>
          </a:xfrm>
          <a:prstGeom prst="ellipse">
            <a:avLst/>
          </a:pr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2" name="!!平滑3"/>
          <p:cNvSpPr/>
          <p:nvPr>
            <p:custDataLst>
              <p:tags r:id="rId6"/>
            </p:custDataLst>
          </p:nvPr>
        </p:nvSpPr>
        <p:spPr>
          <a:xfrm>
            <a:off x="447978" y="649656"/>
            <a:ext cx="680788" cy="6807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6" name="Text1"/>
          <p:cNvSpPr txBox="1"/>
          <p:nvPr>
            <p:custDataLst>
              <p:tags r:id="rId7"/>
            </p:custDataLst>
          </p:nvPr>
        </p:nvSpPr>
        <p:spPr>
          <a:xfrm>
            <a:off x="1228871" y="868080"/>
            <a:ext cx="4027805" cy="460375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b="1" spc="300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报名流程</a:t>
            </a:r>
            <a:endParaRPr lang="en-US" altLang="zh-CN" sz="2800" b="1" spc="30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25" name="Text2"/>
          <p:cNvSpPr txBox="1"/>
          <p:nvPr>
            <p:custDataLst>
              <p:tags r:id="rId8"/>
            </p:custDataLst>
          </p:nvPr>
        </p:nvSpPr>
        <p:spPr>
          <a:xfrm>
            <a:off x="1228871" y="1486922"/>
            <a:ext cx="4586605" cy="4900578"/>
          </a:xfrm>
          <a:prstGeom prst="rect">
            <a:avLst/>
          </a:prstGeom>
          <a:noFill/>
        </p:spPr>
        <p:txBody>
          <a:bodyPr wrap="square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AutoNum type="arabicPeriod"/>
            </a:pPr>
            <a:r>
              <a:rPr lang="zh-CN" altLang="en-US" sz="1400" b="1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进入官网</a:t>
            </a:r>
            <a:r>
              <a:rPr lang="en-US" altLang="zh-CN" sz="1400" b="1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-</a:t>
            </a:r>
            <a:r>
              <a:rPr lang="zh-CN" altLang="en-US" sz="1400" b="1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主页找到报名入口</a:t>
            </a:r>
            <a:endParaRPr lang="en-US" altLang="zh-CN" sz="1400" b="1" dirty="0">
              <a:latin typeface="思源黑体 CN" panose="020B0500000000000000" pitchFamily="34" charset="-122"/>
              <a:ea typeface="思源黑体 CN" panose="020B0500000000000000" pitchFamily="34" charset="-122"/>
              <a:sym typeface="思源黑体 CN" panose="020B0500000000000000" pitchFamily="34" charset="-122"/>
            </a:endParaRPr>
          </a:p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Tx/>
              <a:buSzTx/>
            </a:pPr>
            <a:r>
              <a:rPr lang="en-US" sz="1400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  <a:hlinkClick r:id="rId13"/>
              </a:rPr>
              <a:t>https://www.ruankao.org.cn/</a:t>
            </a:r>
            <a:r>
              <a:rPr lang="en-US" sz="1400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
</a:t>
            </a:r>
            <a:r>
              <a:rPr lang="en-US" sz="1400" b="1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2. </a:t>
            </a:r>
            <a:r>
              <a:rPr lang="zh-CN" altLang="en-US" sz="1400" b="1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报名</a:t>
            </a:r>
            <a:r>
              <a:rPr lang="en-US" sz="1400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
</a:t>
            </a:r>
            <a:r>
              <a:rPr lang="en-US" sz="1400" b="1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3. </a:t>
            </a:r>
            <a:r>
              <a:rPr lang="zh-CN" altLang="en-US" sz="1400" b="1" dirty="0">
                <a:latin typeface="思源黑体 CN" panose="020B0500000000000000" pitchFamily="34" charset="-122"/>
                <a:ea typeface="思源黑体 CN" panose="020B0500000000000000" pitchFamily="34" charset="-122"/>
                <a:sym typeface="思源黑体 CN" panose="020B0500000000000000" pitchFamily="34" charset="-122"/>
              </a:rPr>
              <a:t>打印准考证</a:t>
            </a:r>
            <a:endParaRPr lang="en-US" altLang="zh-CN" sz="1400" b="1" dirty="0">
              <a:latin typeface="思源黑体 CN" panose="020B0500000000000000" pitchFamily="34" charset="-122"/>
              <a:ea typeface="思源黑体 CN" panose="020B0500000000000000" pitchFamily="34" charset="-122"/>
              <a:sym typeface="思源黑体 CN" panose="020B0500000000000000" pitchFamily="34" charset="-122"/>
            </a:endParaRPr>
          </a:p>
          <a:p>
            <a:pPr algn="just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ClrTx/>
              <a:buSzTx/>
            </a:pPr>
            <a:r>
              <a:rPr lang="zh-CN" altLang="en-US" sz="1400" dirty="0">
                <a:ea typeface="思源黑体 CN" panose="020B0500000000000000" pitchFamily="34" charset="-122"/>
              </a:rPr>
              <a:t>软考准考证是参考的必须材料之一，准考证打印须用</a:t>
            </a:r>
            <a:r>
              <a:rPr lang="en-US" altLang="zh-CN" sz="1400" dirty="0">
                <a:ea typeface="思源黑体 CN" panose="020B0500000000000000" pitchFamily="34" charset="-122"/>
              </a:rPr>
              <a:t>A4</a:t>
            </a:r>
            <a:r>
              <a:rPr lang="zh-CN" altLang="en-US" sz="1400" dirty="0">
                <a:ea typeface="思源黑体 CN" panose="020B0500000000000000" pitchFamily="34" charset="-122"/>
              </a:rPr>
              <a:t>纸进行，必须打印出照片。准考证照片颜色黑白或者彩色均可，无照片或自贴照片无效。</a:t>
            </a:r>
            <a:endParaRPr lang="en-US" altLang="zh-CN" sz="1400" dirty="0">
              <a:ea typeface="思源黑体 CN" panose="020B0500000000000000" pitchFamily="34" charset="-122"/>
            </a:endParaRPr>
          </a:p>
        </p:txBody>
      </p:sp>
      <p:sp>
        <p:nvSpPr>
          <p:cNvPr id="12" name="椭圆 11"/>
          <p:cNvSpPr/>
          <p:nvPr>
            <p:custDataLst>
              <p:tags r:id="rId9"/>
            </p:custDataLst>
          </p:nvPr>
        </p:nvSpPr>
        <p:spPr>
          <a:xfrm>
            <a:off x="6627213" y="840070"/>
            <a:ext cx="754450" cy="754450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rgbClr val="EEFFFD"/>
                </a:solidFill>
                <a:latin typeface="Franklin Gothic Book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:p15="http://schemas.microsoft.com/office/powerpoint/2012/main" xmlns:p14="http://schemas.microsoft.com/office/powerpoint/2010/main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6.0.21"/>
  <p:tag name="AS_OS" val="Microsoft Windows NT 10.0.20348.0"/>
  <p:tag name="AS_RELEASE_DATE" val="2023.03.14"/>
  <p:tag name="AS_TITLE" val="Aspose.Slides for .NET6"/>
  <p:tag name="AS_VERSION" val="23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.5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" val="13"/>
  <p:tag name="KSO_WM_UNIT_TEXT_FILL_FORE_SCHEMECOLOR_INDEX_BRIGHTNESS" val="0.5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" val="15"/>
  <p:tag name="KSO_WM_UNIT_TEXT_FILL_FORE_SCHEMECOLOR_INDEX_BRIGHTNESS" val="0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" val="15"/>
  <p:tag name="KSO_WM_UNIT_TEXT_FILL_FORE_SCHEMECOLOR_INDEX_BRIGHTNESS" val="0"/>
  <p:tag name="KSO_WM_UNIT_TEX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" val="15"/>
  <p:tag name="KSO_WM_UNIT_TEXT_FILL_FORE_SCHEMECOLOR_INDEX_BRIGHTNESS" val="0"/>
  <p:tag name="KSO_WM_UNIT_TEXT_FILL_TYPE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" val="13"/>
  <p:tag name="KSO_WM_UNIT_TEXT_FILL_FORE_SCHEMECOLOR_INDEX_BRIGHTNESS" val="0.15"/>
  <p:tag name="KSO_WM_UNIT_TEXT_FILL_TYPE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.5"/>
  <p:tag name="KSO_WM_UNIT_TEXT_FILL_TYP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2"/>
  <p:tag name="KSO_WM_UNIT_TEXT_FILL_FORE_SCHEMECOLOR_INDEX_BRIGHTNESS" val="0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2"/>
  <p:tag name="KSO_WM_UNIT_TEXT_FILL_FORE_SCHEMECOLOR_INDEX_BRIGHTNESS" val="0"/>
  <p:tag name="KSO_WM_UNIT_TEXT_FILL_TYPE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2"/>
  <p:tag name="KSO_WM_UNIT_TEXT_FILL_FORE_SCHEMECOLOR_INDEX_BRIGHTNESS" val="0"/>
  <p:tag name="KSO_WM_UNIT_TEXT_FILL_TYPE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2"/>
  <p:tag name="KSO_WM_UNIT_TEXT_FILL_FORE_SCHEMECOLOR_INDEX_BRIGHTNESS" val="0"/>
  <p:tag name="KSO_WM_UNIT_TEXT_FILL_TYPE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2"/>
  <p:tag name="KSO_WM_UNIT_TEXT_FILL_FORE_SCHEMECOLOR_INDEX_BRIGHTNESS" val="0"/>
  <p:tag name="KSO_WM_UNIT_TEXT_FILL_TYPE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2"/>
  <p:tag name="KSO_WM_UNIT_TEXT_FILL_FORE_SCHEMECOLOR_INDEX_BRIGHTNESS" val="0"/>
  <p:tag name="KSO_WM_UNIT_TEXT_FILL_TYPE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.15"/>
  <p:tag name="KSO_WM_UNIT_TEXT_FILL_TYPE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2"/>
  <p:tag name="KSO_WM_UNIT_TEXT_FILL_FORE_SCHEMECOLOR_INDEX_BRIGHTNESS" val="0"/>
  <p:tag name="KSO_WM_UNIT_TEXT_FILL_TYPE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TEXT_FILL_FORE_SCHEMECOLOR_INDEX" val="13"/>
  <p:tag name="KSO_WM_UNIT_TEXT_FILL_FORE_SCHEMECOLOR_INDEX_BRIGHTNESS" val="0.5"/>
  <p:tag name="KSO_WM_UNIT_TEXT_FILL_TYPE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" val="13"/>
  <p:tag name="KSO_WM_UNIT_TEXT_FILL_FORE_SCHEMECOLOR_INDEX_BRIGHTNESS" val="0.5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FILL_FORE_SCHEMECOLOR_INDEX" val="5"/>
  <p:tag name="KSO_WM_UNIT_FILL_FORE_SCHEMECOLOR_INDEX_BRIGHTNESS" val="0"/>
  <p:tag name="KSO_WM_UNIT_FILL_TYPE" val="1"/>
  <p:tag name="KSO_WM_UNIT_TEXT_FILL_FORE_SCHEMECOLOR_INDEX" val="2"/>
  <p:tag name="KSO_WM_UNIT_TEXT_FILL_FORE_SCHEMECOLOR_INDEX_BRIGHTNESS" val="0"/>
  <p:tag name="KSO_WM_UNIT_TEXT_FILL_TYPE" val="1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1932"/>
      </a:dk1>
      <a:lt1>
        <a:srgbClr val="FFFFFF"/>
      </a:lt1>
      <a:dk2>
        <a:srgbClr val="FFFFFF"/>
      </a:dk2>
      <a:lt2>
        <a:srgbClr val="FFFFFF"/>
      </a:lt2>
      <a:accent1>
        <a:srgbClr val="0A7BFB"/>
      </a:accent1>
      <a:accent2>
        <a:srgbClr val="2290FA"/>
      </a:accent2>
      <a:accent3>
        <a:srgbClr val="3AA5F9"/>
      </a:accent3>
      <a:accent4>
        <a:srgbClr val="53BAF8"/>
      </a:accent4>
      <a:accent5>
        <a:srgbClr val="6BCEF6"/>
      </a:accent5>
      <a:accent6>
        <a:srgbClr val="83E3F5"/>
      </a:accent6>
      <a:hlink>
        <a:srgbClr val="0A7BFB"/>
      </a:hlink>
      <a:folHlink>
        <a:srgbClr val="2290FA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等线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等线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10986</TotalTime>
  <Words>680</Words>
  <Application>Microsoft Office PowerPoint</Application>
  <PresentationFormat>宽屏</PresentationFormat>
  <Paragraphs>93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HarmonyOS Sans SC Light</vt:lpstr>
      <vt:lpstr>Roboto Regular</vt:lpstr>
      <vt:lpstr>等线</vt:lpstr>
      <vt:lpstr>思源黑体 CN</vt:lpstr>
      <vt:lpstr>思源黑体 CN Bold</vt:lpstr>
      <vt:lpstr>思源黑体 CN Regular</vt:lpstr>
      <vt:lpstr>宋体</vt:lpstr>
      <vt:lpstr>微软雅黑</vt:lpstr>
      <vt:lpstr>Algerian</vt:lpstr>
      <vt:lpstr>Arial</vt:lpstr>
      <vt:lpstr>Calibri</vt:lpstr>
      <vt:lpstr>Franklin Gothic Book</vt:lpstr>
      <vt:lpstr>Roboto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arthur mei</cp:lastModifiedBy>
  <cp:revision>110</cp:revision>
  <cp:lastPrinted>2023-09-13T10:28:37Z</cp:lastPrinted>
  <dcterms:created xsi:type="dcterms:W3CDTF">2023-09-13T02:28:37Z</dcterms:created>
  <dcterms:modified xsi:type="dcterms:W3CDTF">2023-09-26T03:41:11Z</dcterms:modified>
</cp:coreProperties>
</file>

<file path=docProps/thumbnail.jpeg>
</file>